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15"/>
  </p:notesMasterIdLst>
  <p:handoutMasterIdLst>
    <p:handoutMasterId r:id="rId16"/>
  </p:handoutMasterIdLst>
  <p:sldIdLst>
    <p:sldId id="292" r:id="rId3"/>
    <p:sldId id="373" r:id="rId4"/>
    <p:sldId id="375" r:id="rId5"/>
    <p:sldId id="403" r:id="rId6"/>
    <p:sldId id="376" r:id="rId7"/>
    <p:sldId id="404" r:id="rId8"/>
    <p:sldId id="414" r:id="rId9"/>
    <p:sldId id="392" r:id="rId10"/>
    <p:sldId id="395" r:id="rId11"/>
    <p:sldId id="416" r:id="rId12"/>
    <p:sldId id="415" r:id="rId13"/>
    <p:sldId id="417" r:id="rId14"/>
  </p:sldIdLst>
  <p:sldSz cx="12192000" cy="6858000"/>
  <p:notesSz cx="7103745" cy="10234295"/>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079"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chuying" initials="k" lastIdx="0" clrIdx="0"/>
  <p:cmAuthor id="2" name="何嘉熙" initials="何"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82FF"/>
    <a:srgbClr val="3589FF"/>
    <a:srgbClr val="C800FF"/>
    <a:srgbClr val="1677FF"/>
    <a:srgbClr val="E60000"/>
    <a:srgbClr val="A902E3"/>
    <a:srgbClr val="E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4660"/>
  </p:normalViewPr>
  <p:slideViewPr>
    <p:cSldViewPr snapToGrid="0" showGuides="1">
      <p:cViewPr varScale="1">
        <p:scale>
          <a:sx n="115" d="100"/>
          <a:sy n="115" d="100"/>
        </p:scale>
        <p:origin x="324" y="102"/>
      </p:cViewPr>
      <p:guideLst>
        <p:guide orient="horz" pos="2079"/>
        <p:guide pos="383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5" d="100"/>
          <a:sy n="75" d="100"/>
        </p:scale>
        <p:origin x="3954"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209.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2.jpeg"/><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7" Type="http://schemas.openxmlformats.org/officeDocument/2006/relationships/tags" Target="../tags/tag72.xml"/><Relationship Id="rId16" Type="http://schemas.openxmlformats.org/officeDocument/2006/relationships/image" Target="../media/image2.jpeg"/><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1.png"/><Relationship Id="rId2" Type="http://schemas.openxmlformats.org/officeDocument/2006/relationships/tags" Target="../tags/tag4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1608A780-A1C3-42A8-9F71-E21DAA8EB7E3}" type="datetime1">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7" name="灯片编号占位符 4"/>
          <p:cNvSpPr>
            <a:spLocks noGrp="1"/>
          </p:cNvSpPr>
          <p:nvPr>
            <p:ph type="sldNum" sz="quarter" idx="4"/>
            <p:custDataLst>
              <p:tags r:id="rId6"/>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节页-1_5">
    <p:spTree>
      <p:nvGrpSpPr>
        <p:cNvPr id="1" name=""/>
        <p:cNvGrpSpPr/>
        <p:nvPr/>
      </p:nvGrpSpPr>
      <p:grpSpPr>
        <a:xfrm>
          <a:off x="0" y="0"/>
          <a:ext cx="0" cy="0"/>
          <a:chOff x="0" y="0"/>
          <a:chExt cx="0" cy="0"/>
        </a:xfrm>
      </p:grpSpPr>
      <p:sp>
        <p:nvSpPr>
          <p:cNvPr id="26" name="任意多边形: 形状 25"/>
          <p:cNvSpPr/>
          <p:nvPr userDrawn="1">
            <p:custDataLst>
              <p:tags r:id="rId2"/>
            </p:custDataLst>
          </p:nvPr>
        </p:nvSpPr>
        <p:spPr>
          <a:xfrm>
            <a:off x="0" y="0"/>
            <a:ext cx="6959600" cy="6858000"/>
          </a:xfrm>
          <a:custGeom>
            <a:avLst/>
            <a:gdLst>
              <a:gd name="connsiteX0" fmla="*/ 1071222 w 6959600"/>
              <a:gd name="connsiteY0" fmla="*/ 0 h 6857999"/>
              <a:gd name="connsiteX1" fmla="*/ 6959600 w 6959600"/>
              <a:gd name="connsiteY1" fmla="*/ 0 h 6857999"/>
              <a:gd name="connsiteX2" fmla="*/ 5155055 w 6959600"/>
              <a:gd name="connsiteY2" fmla="*/ 6857999 h 6857999"/>
              <a:gd name="connsiteX3" fmla="*/ 0 w 6959600"/>
              <a:gd name="connsiteY3" fmla="*/ 6857999 h 6857999"/>
              <a:gd name="connsiteX4" fmla="*/ 0 w 6959600"/>
              <a:gd name="connsiteY4" fmla="*/ 407107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6857999">
                <a:moveTo>
                  <a:pt x="1071222" y="0"/>
                </a:moveTo>
                <a:lnTo>
                  <a:pt x="6959600" y="0"/>
                </a:lnTo>
                <a:lnTo>
                  <a:pt x="5155055" y="6857999"/>
                </a:lnTo>
                <a:lnTo>
                  <a:pt x="0" y="6857999"/>
                </a:lnTo>
                <a:lnTo>
                  <a:pt x="0" y="4071076"/>
                </a:lnTo>
                <a:close/>
              </a:path>
            </a:pathLst>
          </a:custGeom>
          <a:gradFill flip="none" rotWithShape="1">
            <a:gsLst>
              <a:gs pos="100000">
                <a:schemeClr val="bg2">
                  <a:lumMod val="90000"/>
                  <a:lumOff val="10000"/>
                </a:schemeClr>
              </a:gs>
              <a:gs pos="0">
                <a:schemeClr val="bg2">
                  <a:alpha val="52000"/>
                  <a:lumMod val="94000"/>
                  <a:lumOff val="600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27" name="平行四边形 26"/>
          <p:cNvSpPr/>
          <p:nvPr userDrawn="1">
            <p:custDataLst>
              <p:tags r:id="rId3"/>
            </p:custDataLst>
          </p:nvPr>
        </p:nvSpPr>
        <p:spPr>
          <a:xfrm>
            <a:off x="5135245" y="0"/>
            <a:ext cx="3860800" cy="6858000"/>
          </a:xfrm>
          <a:prstGeom prst="parallelogram">
            <a:avLst>
              <a:gd name="adj" fmla="val 46903"/>
            </a:avLst>
          </a:prstGeom>
          <a:gradFill flip="none" rotWithShape="1">
            <a:gsLst>
              <a:gs pos="100000">
                <a:schemeClr val="bg2">
                  <a:lumMod val="85000"/>
                  <a:lumOff val="15000"/>
                  <a:alpha val="0"/>
                </a:schemeClr>
              </a:gs>
              <a:gs pos="0">
                <a:schemeClr val="bg2">
                  <a:lumMod val="95000"/>
                  <a:alpha val="9900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28" name="任意多边形: 形状 27"/>
          <p:cNvSpPr/>
          <p:nvPr userDrawn="1">
            <p:custDataLst>
              <p:tags r:id="rId4"/>
            </p:custDataLst>
          </p:nvPr>
        </p:nvSpPr>
        <p:spPr>
          <a:xfrm>
            <a:off x="8739187" y="-4"/>
            <a:ext cx="3346450" cy="6858000"/>
          </a:xfrm>
          <a:custGeom>
            <a:avLst/>
            <a:gdLst>
              <a:gd name="connsiteX0" fmla="*/ 1804545 w 3346566"/>
              <a:gd name="connsiteY0" fmla="*/ 0 h 6857999"/>
              <a:gd name="connsiteX1" fmla="*/ 3346566 w 3346566"/>
              <a:gd name="connsiteY1" fmla="*/ 0 h 6857999"/>
              <a:gd name="connsiteX2" fmla="*/ 3346566 w 3346566"/>
              <a:gd name="connsiteY2" fmla="*/ 6857999 h 6857999"/>
              <a:gd name="connsiteX3" fmla="*/ 0 w 334656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346566" h="6857999">
                <a:moveTo>
                  <a:pt x="1804545" y="0"/>
                </a:moveTo>
                <a:lnTo>
                  <a:pt x="3346566" y="0"/>
                </a:lnTo>
                <a:lnTo>
                  <a:pt x="3346566" y="6857999"/>
                </a:lnTo>
                <a:lnTo>
                  <a:pt x="0" y="6857999"/>
                </a:lnTo>
                <a:close/>
              </a:path>
            </a:pathLst>
          </a:custGeom>
          <a:gradFill flip="none" rotWithShape="1">
            <a:gsLst>
              <a:gs pos="100000">
                <a:schemeClr val="bg2">
                  <a:lumMod val="85000"/>
                  <a:lumOff val="15000"/>
                  <a:alpha val="78000"/>
                </a:schemeClr>
              </a:gs>
              <a:gs pos="0">
                <a:schemeClr val="bg2">
                  <a:lumMod val="95000"/>
                  <a:alpha val="2300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10" name="形状13"/>
          <p:cNvSpPr/>
          <p:nvPr userDrawn="1">
            <p:custDataLst>
              <p:tags r:id="rId5"/>
            </p:custDataLst>
          </p:nvPr>
        </p:nvSpPr>
        <p:spPr>
          <a:xfrm flipH="1" flipV="1">
            <a:off x="496168" y="0"/>
            <a:ext cx="5715945" cy="6857996"/>
          </a:xfrm>
          <a:prstGeom prst="parallelogram">
            <a:avLst>
              <a:gd name="adj" fmla="val 29456"/>
            </a:avLst>
          </a:prstGeom>
          <a:solidFill>
            <a:schemeClr val="accent1">
              <a:alpha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 name="形状14"/>
          <p:cNvSpPr/>
          <p:nvPr userDrawn="1">
            <p:custDataLst>
              <p:tags r:id="rId6"/>
            </p:custDataLst>
          </p:nvPr>
        </p:nvSpPr>
        <p:spPr>
          <a:xfrm flipH="1" flipV="1">
            <a:off x="248083" y="0"/>
            <a:ext cx="5715945" cy="6858000"/>
          </a:xfrm>
          <a:prstGeom prst="parallelogram">
            <a:avLst>
              <a:gd name="adj" fmla="val 29456"/>
            </a:avLst>
          </a:prstGeom>
          <a:solidFill>
            <a:schemeClr val="accent1">
              <a:alpha val="7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9" name="任意多边形: 形状 28"/>
          <p:cNvSpPr/>
          <p:nvPr userDrawn="1">
            <p:custDataLst>
              <p:tags r:id="rId7"/>
            </p:custDataLst>
          </p:nvPr>
        </p:nvSpPr>
        <p:spPr>
          <a:xfrm flipH="1" flipV="1">
            <a:off x="0" y="635"/>
            <a:ext cx="5601335" cy="6857365"/>
          </a:xfrm>
          <a:custGeom>
            <a:avLst/>
            <a:gdLst>
              <a:gd name="connsiteX0" fmla="*/ 4032256 w 5715945"/>
              <a:gd name="connsiteY0" fmla="*/ 6845834 h 6845834"/>
              <a:gd name="connsiteX1" fmla="*/ 0 w 5715945"/>
              <a:gd name="connsiteY1" fmla="*/ 6845834 h 6845834"/>
              <a:gd name="connsiteX2" fmla="*/ 1683689 w 5715945"/>
              <a:gd name="connsiteY2" fmla="*/ 0 h 6845834"/>
              <a:gd name="connsiteX3" fmla="*/ 5715945 w 5715945"/>
              <a:gd name="connsiteY3" fmla="*/ 0 h 6845834"/>
            </a:gdLst>
            <a:ahLst/>
            <a:cxnLst>
              <a:cxn ang="0">
                <a:pos x="connsiteX0" y="connsiteY0"/>
              </a:cxn>
              <a:cxn ang="0">
                <a:pos x="connsiteX1" y="connsiteY1"/>
              </a:cxn>
              <a:cxn ang="0">
                <a:pos x="connsiteX2" y="connsiteY2"/>
              </a:cxn>
              <a:cxn ang="0">
                <a:pos x="connsiteX3" y="connsiteY3"/>
              </a:cxn>
            </a:cxnLst>
            <a:rect l="l" t="t" r="r" b="b"/>
            <a:pathLst>
              <a:path w="5715945" h="6845834">
                <a:moveTo>
                  <a:pt x="4032256" y="6845834"/>
                </a:moveTo>
                <a:lnTo>
                  <a:pt x="0" y="6845834"/>
                </a:lnTo>
                <a:lnTo>
                  <a:pt x="1683689" y="0"/>
                </a:lnTo>
                <a:lnTo>
                  <a:pt x="5715945" y="0"/>
                </a:lnTo>
                <a:close/>
              </a:path>
            </a:pathLst>
          </a:custGeom>
          <a:blipFill rotWithShape="0">
            <a:blip r:embed="rId8">
              <a:alphaModFix amt="89000"/>
            </a:blip>
            <a:stretch>
              <a:fillRect l="-18000" t="-1000" r="-85000"/>
            </a:stretch>
          </a:bli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sp>
        <p:nvSpPr>
          <p:cNvPr id="6" name="日期占位符 4"/>
          <p:cNvSpPr>
            <a:spLocks noGrp="1"/>
          </p:cNvSpPr>
          <p:nvPr>
            <p:ph type="dt" sz="half" idx="10"/>
            <p:custDataLst>
              <p:tags r:id="rId9"/>
            </p:custDataLst>
          </p:nvPr>
        </p:nvSpPr>
        <p:spPr/>
        <p:txBody>
          <a:bodyPr wrap="square">
            <a:normAutofit/>
          </a:bodyPr>
          <a:lstStyle>
            <a:lvl1pPr>
              <a:defRPr>
                <a:latin typeface="+mn-ea"/>
                <a:ea typeface="+mn-ea"/>
              </a:defRPr>
            </a:lvl1pPr>
          </a:lstStyle>
          <a:p>
            <a:fld id="{14C82166-E68B-4807-ADF6-12A781BB8115}" type="datetime1">
              <a:rPr lang="zh-CN" altLang="en-US" smtClean="0"/>
            </a:fld>
            <a:endParaRPr lang="zh-CN" altLang="en-US"/>
          </a:p>
        </p:txBody>
      </p:sp>
      <p:sp>
        <p:nvSpPr>
          <p:cNvPr id="7" name="页脚占位符 5"/>
          <p:cNvSpPr>
            <a:spLocks noGrp="1"/>
          </p:cNvSpPr>
          <p:nvPr>
            <p:ph type="ftr" sz="quarter" idx="11"/>
            <p:custDataLst>
              <p:tags r:id="rId10"/>
            </p:custDataLst>
          </p:nvPr>
        </p:nvSpPr>
        <p:spPr/>
        <p:txBody>
          <a:bodyPr/>
          <a:lstStyle>
            <a:lvl1pPr>
              <a:defRPr>
                <a:latin typeface="+mn-ea"/>
                <a:ea typeface="+mn-ea"/>
              </a:defRPr>
            </a:lvl1pPr>
          </a:lstStyle>
          <a:p>
            <a:endParaRPr lang="zh-CN" altLang="en-US"/>
          </a:p>
        </p:txBody>
      </p:sp>
      <p:sp>
        <p:nvSpPr>
          <p:cNvPr id="9" name="标题 6"/>
          <p:cNvSpPr>
            <a:spLocks noGrp="1"/>
          </p:cNvSpPr>
          <p:nvPr>
            <p:ph type="title" idx="257" hasCustomPrompt="1"/>
            <p:custDataLst>
              <p:tags r:id="rId11"/>
            </p:custDataLst>
          </p:nvPr>
        </p:nvSpPr>
        <p:spPr>
          <a:xfrm>
            <a:off x="5963285" y="3530600"/>
            <a:ext cx="5212715" cy="1524000"/>
          </a:xfrm>
        </p:spPr>
        <p:txBody>
          <a:bodyPr vert="horz" lIns="0" tIns="0" rIns="0" bIns="0" anchor="t" anchorCtr="0">
            <a:normAutofit/>
          </a:bodyPr>
          <a:lstStyle>
            <a:lvl1pPr marL="0" indent="0" algn="r">
              <a:lnSpc>
                <a:spcPct val="100000"/>
              </a:lnSpc>
              <a:spcBef>
                <a:spcPct val="0"/>
              </a:spcBef>
              <a:spcAft>
                <a:spcPct val="0"/>
              </a:spcAft>
              <a:buNone/>
              <a:defRPr sz="4800" b="0" spc="0">
                <a:solidFill>
                  <a:schemeClr val="accent1"/>
                </a:solidFill>
              </a:defRPr>
            </a:lvl1pPr>
          </a:lstStyle>
          <a:p>
            <a:r>
              <a:rPr lang="zh-CN" altLang="en-US" dirty="0"/>
              <a:t>单击此处添加章节标题</a:t>
            </a:r>
            <a:endParaRPr lang="zh-CN" altLang="en-US" dirty="0"/>
          </a:p>
        </p:txBody>
      </p:sp>
      <p:sp>
        <p:nvSpPr>
          <p:cNvPr id="12" name="文本占位符 8"/>
          <p:cNvSpPr>
            <a:spLocks noGrp="1"/>
          </p:cNvSpPr>
          <p:nvPr>
            <p:ph type="body" idx="769" hasCustomPrompt="1"/>
            <p:custDataLst>
              <p:tags r:id="rId12"/>
            </p:custDataLst>
          </p:nvPr>
        </p:nvSpPr>
        <p:spPr>
          <a:xfrm>
            <a:off x="9648825" y="1905000"/>
            <a:ext cx="1527175" cy="1524000"/>
          </a:xfrm>
        </p:spPr>
        <p:txBody>
          <a:bodyPr vert="horz" lIns="0" tIns="0" rIns="0" bIns="0" anchor="ctr" anchorCtr="0">
            <a:normAutofit/>
          </a:bodyPr>
          <a:lstStyle>
            <a:lvl1pPr marL="0" indent="0" algn="r">
              <a:lnSpc>
                <a:spcPct val="109000"/>
              </a:lnSpc>
              <a:spcBef>
                <a:spcPct val="0"/>
              </a:spcBef>
              <a:spcAft>
                <a:spcPct val="0"/>
              </a:spcAft>
              <a:buNone/>
              <a:defRPr sz="7200" b="1" spc="0">
                <a:solidFill>
                  <a:schemeClr val="accent1"/>
                </a:solidFill>
              </a:defRPr>
            </a:lvl1pPr>
          </a:lstStyle>
          <a:p>
            <a:pPr lvl="0"/>
            <a:r>
              <a:rPr lang="zh-CN" altLang="en-US"/>
              <a:t>01</a:t>
            </a:r>
            <a:endParaRPr lang="zh-CN" altLang="en-US"/>
          </a:p>
        </p:txBody>
      </p:sp>
      <p:sp>
        <p:nvSpPr>
          <p:cNvPr id="14" name="灯片编号占位符 4"/>
          <p:cNvSpPr>
            <a:spLocks noGrp="1"/>
          </p:cNvSpPr>
          <p:nvPr>
            <p:ph type="sldNum" sz="quarter" idx="4"/>
            <p:custDataLst>
              <p:tags r:id="rId13"/>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结束页-1_3">
    <p:spTree>
      <p:nvGrpSpPr>
        <p:cNvPr id="1" name=""/>
        <p:cNvGrpSpPr/>
        <p:nvPr/>
      </p:nvGrpSpPr>
      <p:grpSpPr>
        <a:xfrm>
          <a:off x="0" y="0"/>
          <a:ext cx="0" cy="0"/>
          <a:chOff x="0" y="0"/>
          <a:chExt cx="0" cy="0"/>
        </a:xfrm>
      </p:grpSpPr>
      <p:sp>
        <p:nvSpPr>
          <p:cNvPr id="79" name="任意多边形: 形状 78"/>
          <p:cNvSpPr/>
          <p:nvPr userDrawn="1">
            <p:custDataLst>
              <p:tags r:id="rId2"/>
            </p:custDataLst>
          </p:nvPr>
        </p:nvSpPr>
        <p:spPr>
          <a:xfrm>
            <a:off x="0" y="0"/>
            <a:ext cx="6959600" cy="6858000"/>
          </a:xfrm>
          <a:custGeom>
            <a:avLst/>
            <a:gdLst>
              <a:gd name="connsiteX0" fmla="*/ 1071222 w 6959600"/>
              <a:gd name="connsiteY0" fmla="*/ 0 h 6857999"/>
              <a:gd name="connsiteX1" fmla="*/ 6959600 w 6959600"/>
              <a:gd name="connsiteY1" fmla="*/ 0 h 6857999"/>
              <a:gd name="connsiteX2" fmla="*/ 5155055 w 6959600"/>
              <a:gd name="connsiteY2" fmla="*/ 6857999 h 6857999"/>
              <a:gd name="connsiteX3" fmla="*/ 0 w 6959600"/>
              <a:gd name="connsiteY3" fmla="*/ 6857999 h 6857999"/>
              <a:gd name="connsiteX4" fmla="*/ 0 w 6959600"/>
              <a:gd name="connsiteY4" fmla="*/ 407107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6857999">
                <a:moveTo>
                  <a:pt x="1071222" y="0"/>
                </a:moveTo>
                <a:lnTo>
                  <a:pt x="6959600" y="0"/>
                </a:lnTo>
                <a:lnTo>
                  <a:pt x="5155055" y="6857999"/>
                </a:lnTo>
                <a:lnTo>
                  <a:pt x="0" y="6857999"/>
                </a:lnTo>
                <a:lnTo>
                  <a:pt x="0" y="4071076"/>
                </a:lnTo>
                <a:close/>
              </a:path>
            </a:pathLst>
          </a:custGeom>
          <a:solidFill>
            <a:schemeClr val="bg2">
              <a:lumMod val="90000"/>
              <a:lumOff val="1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73" name="平行四边形 72"/>
          <p:cNvSpPr/>
          <p:nvPr userDrawn="1">
            <p:custDataLst>
              <p:tags r:id="rId3"/>
            </p:custDataLst>
          </p:nvPr>
        </p:nvSpPr>
        <p:spPr>
          <a:xfrm>
            <a:off x="5135245" y="0"/>
            <a:ext cx="3860800" cy="6858000"/>
          </a:xfrm>
          <a:prstGeom prst="parallelogram">
            <a:avLst>
              <a:gd name="adj" fmla="val 46903"/>
            </a:avLst>
          </a:prstGeom>
          <a:gradFill flip="none" rotWithShape="1">
            <a:gsLst>
              <a:gs pos="100000">
                <a:schemeClr val="bg2">
                  <a:lumMod val="90000"/>
                  <a:lumOff val="10000"/>
                </a:schemeClr>
              </a:gs>
              <a:gs pos="0">
                <a:schemeClr val="bg2">
                  <a:lumMod val="78000"/>
                  <a:alpha val="5200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6" name="任意多边形: 形状 35"/>
          <p:cNvSpPr/>
          <p:nvPr userDrawn="1">
            <p:custDataLst>
              <p:tags r:id="rId4"/>
            </p:custDataLst>
          </p:nvPr>
        </p:nvSpPr>
        <p:spPr>
          <a:xfrm>
            <a:off x="8845550" y="0"/>
            <a:ext cx="3346450" cy="6858000"/>
          </a:xfrm>
          <a:custGeom>
            <a:avLst/>
            <a:gdLst>
              <a:gd name="connsiteX0" fmla="*/ 1804545 w 3346566"/>
              <a:gd name="connsiteY0" fmla="*/ 0 h 6857999"/>
              <a:gd name="connsiteX1" fmla="*/ 3346566 w 3346566"/>
              <a:gd name="connsiteY1" fmla="*/ 0 h 6857999"/>
              <a:gd name="connsiteX2" fmla="*/ 3346566 w 3346566"/>
              <a:gd name="connsiteY2" fmla="*/ 6857999 h 6857999"/>
              <a:gd name="connsiteX3" fmla="*/ 0 w 334656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346566" h="6857999">
                <a:moveTo>
                  <a:pt x="1804545" y="0"/>
                </a:moveTo>
                <a:lnTo>
                  <a:pt x="3346566" y="0"/>
                </a:lnTo>
                <a:lnTo>
                  <a:pt x="3346566" y="6857999"/>
                </a:lnTo>
                <a:lnTo>
                  <a:pt x="0" y="6857999"/>
                </a:lnTo>
                <a:close/>
              </a:path>
            </a:pathLst>
          </a:custGeom>
          <a:gradFill>
            <a:gsLst>
              <a:gs pos="0">
                <a:schemeClr val="bg1">
                  <a:lumMod val="50000"/>
                </a:schemeClr>
              </a:gs>
              <a:gs pos="100000">
                <a:schemeClr val="bg1">
                  <a:lumMod val="95000"/>
                </a:schemeClr>
              </a:gs>
            </a:gsLst>
            <a:lin ang="1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n-ea"/>
            </a:endParaRPr>
          </a:p>
        </p:txBody>
      </p:sp>
      <p:sp>
        <p:nvSpPr>
          <p:cNvPr id="58" name="任意多边形: 形状 57"/>
          <p:cNvSpPr/>
          <p:nvPr userDrawn="1">
            <p:custDataLst>
              <p:tags r:id="rId5"/>
            </p:custDataLst>
          </p:nvPr>
        </p:nvSpPr>
        <p:spPr>
          <a:xfrm rot="5400000">
            <a:off x="-322573" y="322574"/>
            <a:ext cx="1002670" cy="357523"/>
          </a:xfrm>
          <a:custGeom>
            <a:avLst/>
            <a:gdLst>
              <a:gd name="connsiteX0" fmla="*/ 0 w 1002670"/>
              <a:gd name="connsiteY0" fmla="*/ 357523 h 357523"/>
              <a:gd name="connsiteX1" fmla="*/ 0 w 1002670"/>
              <a:gd name="connsiteY1" fmla="*/ 0 h 357523"/>
              <a:gd name="connsiteX2" fmla="*/ 1002670 w 1002670"/>
              <a:gd name="connsiteY2" fmla="*/ 357523 h 357523"/>
            </a:gdLst>
            <a:ahLst/>
            <a:cxnLst>
              <a:cxn ang="0">
                <a:pos x="connsiteX0" y="connsiteY0"/>
              </a:cxn>
              <a:cxn ang="0">
                <a:pos x="connsiteX1" y="connsiteY1"/>
              </a:cxn>
              <a:cxn ang="0">
                <a:pos x="connsiteX2" y="connsiteY2"/>
              </a:cxn>
            </a:cxnLst>
            <a:rect l="l" t="t" r="r" b="b"/>
            <a:pathLst>
              <a:path w="1002670" h="357523">
                <a:moveTo>
                  <a:pt x="0" y="357523"/>
                </a:moveTo>
                <a:lnTo>
                  <a:pt x="0" y="0"/>
                </a:lnTo>
                <a:lnTo>
                  <a:pt x="1002670" y="3575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39" name="任意多边形: 形状 38"/>
          <p:cNvSpPr/>
          <p:nvPr userDrawn="1">
            <p:custDataLst>
              <p:tags r:id="rId6"/>
            </p:custDataLst>
          </p:nvPr>
        </p:nvSpPr>
        <p:spPr>
          <a:xfrm rot="5400000">
            <a:off x="-259353" y="261258"/>
            <a:ext cx="806158" cy="287452"/>
          </a:xfrm>
          <a:custGeom>
            <a:avLst/>
            <a:gdLst>
              <a:gd name="connsiteX0" fmla="*/ 0 w 806158"/>
              <a:gd name="connsiteY0" fmla="*/ 287452 h 287452"/>
              <a:gd name="connsiteX1" fmla="*/ 0 w 806158"/>
              <a:gd name="connsiteY1" fmla="*/ 0 h 287452"/>
              <a:gd name="connsiteX2" fmla="*/ 806158 w 806158"/>
              <a:gd name="connsiteY2" fmla="*/ 287452 h 287452"/>
            </a:gdLst>
            <a:ahLst/>
            <a:cxnLst>
              <a:cxn ang="0">
                <a:pos x="connsiteX0" y="connsiteY0"/>
              </a:cxn>
              <a:cxn ang="0">
                <a:pos x="connsiteX1" y="connsiteY1"/>
              </a:cxn>
              <a:cxn ang="0">
                <a:pos x="connsiteX2" y="connsiteY2"/>
              </a:cxn>
            </a:cxnLst>
            <a:rect l="l" t="t" r="r" b="b"/>
            <a:pathLst>
              <a:path w="806158" h="287452">
                <a:moveTo>
                  <a:pt x="0" y="287452"/>
                </a:moveTo>
                <a:lnTo>
                  <a:pt x="0" y="0"/>
                </a:lnTo>
                <a:lnTo>
                  <a:pt x="806158" y="287452"/>
                </a:lnTo>
                <a:close/>
              </a:path>
            </a:pathLst>
          </a:custGeom>
          <a:gradFill>
            <a:gsLst>
              <a:gs pos="0">
                <a:schemeClr val="accent1">
                  <a:lumMod val="90000"/>
                </a:schemeClr>
              </a:gs>
              <a:gs pos="100000">
                <a:schemeClr val="accent1">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cxnSp>
        <p:nvCxnSpPr>
          <p:cNvPr id="40" name="形状15"/>
          <p:cNvCxnSpPr/>
          <p:nvPr userDrawn="1">
            <p:custDataLst>
              <p:tags r:id="rId7"/>
            </p:custDataLst>
          </p:nvPr>
        </p:nvCxnSpPr>
        <p:spPr>
          <a:xfrm flipH="1">
            <a:off x="11113294" y="2544251"/>
            <a:ext cx="1075337" cy="4313749"/>
          </a:xfrm>
          <a:prstGeom prst="line">
            <a:avLst/>
          </a:prstGeom>
          <a:ln>
            <a:solidFill>
              <a:schemeClr val="tx2">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41" name="形状17"/>
          <p:cNvSpPr/>
          <p:nvPr userDrawn="1">
            <p:custDataLst>
              <p:tags r:id="rId8"/>
            </p:custDataLst>
          </p:nvPr>
        </p:nvSpPr>
        <p:spPr>
          <a:xfrm rot="5400000" flipH="1" flipV="1">
            <a:off x="11688767" y="6354767"/>
            <a:ext cx="836613" cy="1698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42" name="任意多边形: 形状 41"/>
          <p:cNvSpPr/>
          <p:nvPr userDrawn="1">
            <p:custDataLst>
              <p:tags r:id="rId9"/>
            </p:custDataLst>
          </p:nvPr>
        </p:nvSpPr>
        <p:spPr>
          <a:xfrm>
            <a:off x="6159677" y="2"/>
            <a:ext cx="5850391" cy="6857999"/>
          </a:xfrm>
          <a:custGeom>
            <a:avLst/>
            <a:gdLst>
              <a:gd name="connsiteX0" fmla="*/ 1686680 w 5850391"/>
              <a:gd name="connsiteY0" fmla="*/ 0 h 6857999"/>
              <a:gd name="connsiteX1" fmla="*/ 5850391 w 5850391"/>
              <a:gd name="connsiteY1" fmla="*/ 0 h 6857999"/>
              <a:gd name="connsiteX2" fmla="*/ 4163710 w 5850391"/>
              <a:gd name="connsiteY2" fmla="*/ 6857999 h 6857999"/>
              <a:gd name="connsiteX3" fmla="*/ 0 w 585039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850391" h="6857999">
                <a:moveTo>
                  <a:pt x="1686680" y="0"/>
                </a:moveTo>
                <a:lnTo>
                  <a:pt x="5850391" y="0"/>
                </a:lnTo>
                <a:lnTo>
                  <a:pt x="4163710" y="6857999"/>
                </a:lnTo>
                <a:lnTo>
                  <a:pt x="0" y="6857999"/>
                </a:lnTo>
                <a:close/>
              </a:path>
            </a:pathLst>
          </a:custGeom>
          <a:solidFill>
            <a:schemeClr val="accent1">
              <a:alpha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cxnSp>
        <p:nvCxnSpPr>
          <p:cNvPr id="47" name="形状19"/>
          <p:cNvCxnSpPr/>
          <p:nvPr userDrawn="1">
            <p:custDataLst>
              <p:tags r:id="rId10"/>
            </p:custDataLst>
          </p:nvPr>
        </p:nvCxnSpPr>
        <p:spPr>
          <a:xfrm flipH="1">
            <a:off x="0" y="0"/>
            <a:ext cx="526843" cy="1328012"/>
          </a:xfrm>
          <a:prstGeom prst="line">
            <a:avLst/>
          </a:prstGeom>
          <a:ln>
            <a:solidFill>
              <a:schemeClr val="tx2">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10"/>
            <p:custDataLst>
              <p:tags r:id="rId11"/>
            </p:custDataLst>
          </p:nvPr>
        </p:nvSpPr>
        <p:spPr/>
        <p:txBody>
          <a:bodyPr wrap="square">
            <a:normAutofit/>
          </a:bodyPr>
          <a:lstStyle>
            <a:lvl1pPr>
              <a:defRPr>
                <a:latin typeface="+mn-ea"/>
                <a:ea typeface="+mn-ea"/>
              </a:defRPr>
            </a:lvl1pPr>
          </a:lstStyle>
          <a:p>
            <a:fld id="{C77F1967-27CC-4E98-9E45-37F53275906D}" type="datetime1">
              <a:rPr lang="zh-CN" altLang="en-US" smtClean="0"/>
            </a:fld>
            <a:endParaRPr lang="zh-CN" altLang="en-US"/>
          </a:p>
        </p:txBody>
      </p:sp>
      <p:sp>
        <p:nvSpPr>
          <p:cNvPr id="9" name="页脚占位符 4"/>
          <p:cNvSpPr>
            <a:spLocks noGrp="1"/>
          </p:cNvSpPr>
          <p:nvPr>
            <p:ph type="ftr" sz="quarter" idx="11"/>
            <p:custDataLst>
              <p:tags r:id="rId12"/>
            </p:custDataLst>
          </p:nvPr>
        </p:nvSpPr>
        <p:spPr/>
        <p:txBody>
          <a:bodyPr/>
          <a:lstStyle>
            <a:lvl1pPr>
              <a:defRPr>
                <a:latin typeface="+mn-ea"/>
                <a:ea typeface="+mn-ea"/>
              </a:defRPr>
            </a:lvl1pPr>
          </a:lstStyle>
          <a:p>
            <a:endParaRPr lang="zh-CN" altLang="en-US"/>
          </a:p>
        </p:txBody>
      </p:sp>
      <p:sp>
        <p:nvSpPr>
          <p:cNvPr id="7" name="副标题 2"/>
          <p:cNvSpPr>
            <a:spLocks noGrp="1"/>
          </p:cNvSpPr>
          <p:nvPr>
            <p:ph type="body" idx="513" hasCustomPrompt="1"/>
            <p:custDataLst>
              <p:tags r:id="rId13"/>
            </p:custDataLst>
          </p:nvPr>
        </p:nvSpPr>
        <p:spPr>
          <a:xfrm>
            <a:off x="1016000" y="2667000"/>
            <a:ext cx="5449358" cy="457200"/>
          </a:xfrm>
        </p:spPr>
        <p:txBody>
          <a:bodyPr vert="horz" wrap="square" lIns="0" tIns="0" rIns="0" bIns="0" anchor="t">
            <a:normAutofit/>
          </a:bodyPr>
          <a:lstStyle>
            <a:lvl1pPr marL="0" indent="0" algn="l">
              <a:lnSpc>
                <a:spcPct val="125000"/>
              </a:lnSpc>
              <a:spcBef>
                <a:spcPct val="0"/>
              </a:spcBef>
              <a:spcAft>
                <a:spcPct val="0"/>
              </a:spcAft>
              <a:buNone/>
              <a:defRPr sz="2400" spc="0">
                <a:gradFill>
                  <a:gsLst>
                    <a:gs pos="0">
                      <a:schemeClr val="accent1">
                        <a:lumMod val="90000"/>
                        <a:alpha val="50000"/>
                      </a:schemeClr>
                    </a:gs>
                    <a:gs pos="100000">
                      <a:schemeClr val="accent1">
                        <a:lumMod val="90000"/>
                        <a:alpha val="50000"/>
                      </a:schemeClr>
                    </a:gs>
                  </a:gsLst>
                  <a:lin ang="5400000" scaled="0"/>
                </a:gra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THE END</a:t>
            </a:r>
            <a:endParaRPr lang="zh-CN" altLang="en-US" dirty="0"/>
          </a:p>
        </p:txBody>
      </p:sp>
      <p:sp>
        <p:nvSpPr>
          <p:cNvPr id="6" name="标题 1"/>
          <p:cNvSpPr>
            <a:spLocks noGrp="1"/>
          </p:cNvSpPr>
          <p:nvPr>
            <p:ph type="ctrTitle" idx="257" hasCustomPrompt="1"/>
            <p:custDataLst>
              <p:tags r:id="rId14"/>
            </p:custDataLst>
          </p:nvPr>
        </p:nvSpPr>
        <p:spPr>
          <a:xfrm>
            <a:off x="1016000" y="3175000"/>
            <a:ext cx="5451122" cy="1016000"/>
          </a:xfrm>
        </p:spPr>
        <p:txBody>
          <a:bodyPr vert="horz" wrap="square" lIns="0" tIns="0" rIns="0" bIns="0" anchor="t">
            <a:normAutofit/>
          </a:bodyPr>
          <a:lstStyle>
            <a:lvl1pPr marL="0" indent="0" algn="l">
              <a:lnSpc>
                <a:spcPct val="100000"/>
              </a:lnSpc>
              <a:spcBef>
                <a:spcPct val="0"/>
              </a:spcBef>
              <a:spcAft>
                <a:spcPct val="0"/>
              </a:spcAft>
              <a:buNone/>
              <a:defRPr sz="6400" spc="0">
                <a:gradFill>
                  <a:gsLst>
                    <a:gs pos="0">
                      <a:schemeClr val="accent1">
                        <a:lumMod val="90000"/>
                      </a:schemeClr>
                    </a:gs>
                    <a:gs pos="100000">
                      <a:schemeClr val="accent1">
                        <a:lumMod val="90000"/>
                      </a:schemeClr>
                    </a:gs>
                  </a:gsLst>
                  <a:lin ang="5400000" scaled="0"/>
                </a:gradFill>
              </a:defRPr>
            </a:lvl1pPr>
          </a:lstStyle>
          <a:p>
            <a:r>
              <a:rPr lang="zh-CN" altLang="en-US" dirty="0"/>
              <a:t>谢谢观看</a:t>
            </a:r>
            <a:endParaRPr lang="zh-CN" altLang="en-US" dirty="0"/>
          </a:p>
        </p:txBody>
      </p:sp>
      <p:sp>
        <p:nvSpPr>
          <p:cNvPr id="29" name="任意多边形: 形状 28"/>
          <p:cNvSpPr/>
          <p:nvPr userDrawn="1">
            <p:custDataLst>
              <p:tags r:id="rId15"/>
            </p:custDataLst>
          </p:nvPr>
        </p:nvSpPr>
        <p:spPr>
          <a:xfrm flipH="1" flipV="1">
            <a:off x="6159500" y="635"/>
            <a:ext cx="5601335" cy="6857365"/>
          </a:xfrm>
          <a:custGeom>
            <a:avLst/>
            <a:gdLst>
              <a:gd name="connsiteX0" fmla="*/ 4032256 w 5715945"/>
              <a:gd name="connsiteY0" fmla="*/ 6845834 h 6845834"/>
              <a:gd name="connsiteX1" fmla="*/ 0 w 5715945"/>
              <a:gd name="connsiteY1" fmla="*/ 6845834 h 6845834"/>
              <a:gd name="connsiteX2" fmla="*/ 1683689 w 5715945"/>
              <a:gd name="connsiteY2" fmla="*/ 0 h 6845834"/>
              <a:gd name="connsiteX3" fmla="*/ 5715945 w 5715945"/>
              <a:gd name="connsiteY3" fmla="*/ 0 h 6845834"/>
            </a:gdLst>
            <a:ahLst/>
            <a:cxnLst>
              <a:cxn ang="0">
                <a:pos x="connsiteX0" y="connsiteY0"/>
              </a:cxn>
              <a:cxn ang="0">
                <a:pos x="connsiteX1" y="connsiteY1"/>
              </a:cxn>
              <a:cxn ang="0">
                <a:pos x="connsiteX2" y="connsiteY2"/>
              </a:cxn>
              <a:cxn ang="0">
                <a:pos x="connsiteX3" y="connsiteY3"/>
              </a:cxn>
            </a:cxnLst>
            <a:rect l="l" t="t" r="r" b="b"/>
            <a:pathLst>
              <a:path w="5715945" h="6845834">
                <a:moveTo>
                  <a:pt x="4032256" y="6845834"/>
                </a:moveTo>
                <a:lnTo>
                  <a:pt x="0" y="6845834"/>
                </a:lnTo>
                <a:lnTo>
                  <a:pt x="1683689" y="0"/>
                </a:lnTo>
                <a:lnTo>
                  <a:pt x="5715945" y="0"/>
                </a:lnTo>
                <a:close/>
              </a:path>
            </a:pathLst>
          </a:custGeom>
          <a:blipFill rotWithShape="0">
            <a:blip r:embed="rId16">
              <a:alphaModFix amt="89000"/>
            </a:blip>
            <a:stretch>
              <a:fillRect l="-18000" t="-1000" r="-85000"/>
            </a:stretch>
          </a:bli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sp>
        <p:nvSpPr>
          <p:cNvPr id="17" name="灯片编号占位符 4"/>
          <p:cNvSpPr>
            <a:spLocks noGrp="1"/>
          </p:cNvSpPr>
          <p:nvPr>
            <p:ph type="sldNum" sz="quarter" idx="4"/>
            <p:custDataLst>
              <p:tags r:id="rId17"/>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1-5_4-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A0FD5A17-2260-4586-A1D5-B0BAB6080446}"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1" name="副标题 10"/>
          <p:cNvSpPr>
            <a:spLocks noGrp="1"/>
          </p:cNvSpPr>
          <p:nvPr>
            <p:ph type="subTitle" idx="16386" hasCustomPrompt="1"/>
            <p:custDataLst>
              <p:tags r:id="rId4"/>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a:spLocks noGrp="1"/>
          </p:cNvSpPr>
          <p:nvPr>
            <p:ph type="ctrTitle" idx="16385" hasCustomPrompt="1"/>
            <p:custDataLst>
              <p:tags r:id="rId5"/>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a:spLocks noGrp="1"/>
          </p:cNvSpPr>
          <p:nvPr>
            <p:ph type="body" idx="16388" hasCustomPrompt="1"/>
            <p:custDataLst>
              <p:tags r:id="rId6"/>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01</a:t>
            </a:r>
            <a:endParaRPr lang="zh-CN" altLang="en-US"/>
          </a:p>
        </p:txBody>
      </p:sp>
      <p:sp>
        <p:nvSpPr>
          <p:cNvPr id="14" name="装饰  3"/>
          <p:cNvSpPr>
            <a:spLocks noGrp="1"/>
          </p:cNvSpPr>
          <p:nvPr>
            <p:ph type="body" idx="16395" hasCustomPrompt="1"/>
            <p:custDataLst>
              <p:tags r:id="rId7"/>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5" name="文本占位符 14"/>
          <p:cNvSpPr>
            <a:spLocks noGrp="1"/>
          </p:cNvSpPr>
          <p:nvPr>
            <p:ph type="body" idx="16387" hasCustomPrompt="1"/>
            <p:custDataLst>
              <p:tags r:id="rId8"/>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16" name="文本占位符 15"/>
          <p:cNvSpPr>
            <a:spLocks noGrp="1"/>
          </p:cNvSpPr>
          <p:nvPr>
            <p:ph type="body" idx="16390" hasCustomPrompt="1"/>
            <p:custDataLst>
              <p:tags r:id="rId9"/>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02</a:t>
            </a:r>
            <a:endParaRPr lang="zh-CN" altLang="en-US"/>
          </a:p>
        </p:txBody>
      </p:sp>
      <p:sp>
        <p:nvSpPr>
          <p:cNvPr id="17" name="装饰  6"/>
          <p:cNvSpPr>
            <a:spLocks noGrp="1"/>
          </p:cNvSpPr>
          <p:nvPr>
            <p:ph type="body" idx="16396" hasCustomPrompt="1"/>
            <p:custDataLst>
              <p:tags r:id="rId10"/>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8" name="文本占位符 17"/>
          <p:cNvSpPr>
            <a:spLocks noGrp="1"/>
          </p:cNvSpPr>
          <p:nvPr>
            <p:ph type="body" idx="16389" hasCustomPrompt="1"/>
            <p:custDataLst>
              <p:tags r:id="rId11"/>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19" name="文本占位符 18"/>
          <p:cNvSpPr>
            <a:spLocks noGrp="1"/>
          </p:cNvSpPr>
          <p:nvPr>
            <p:ph type="body" idx="16392" hasCustomPrompt="1"/>
            <p:custDataLst>
              <p:tags r:id="rId12"/>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03</a:t>
            </a:r>
            <a:endParaRPr lang="zh-CN" altLang="en-US"/>
          </a:p>
        </p:txBody>
      </p:sp>
      <p:sp>
        <p:nvSpPr>
          <p:cNvPr id="20" name="装饰  9"/>
          <p:cNvSpPr>
            <a:spLocks noGrp="1"/>
          </p:cNvSpPr>
          <p:nvPr>
            <p:ph type="body" idx="16397" hasCustomPrompt="1"/>
            <p:custDataLst>
              <p:tags r:id="rId13"/>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1" name="文本占位符 20"/>
          <p:cNvSpPr>
            <a:spLocks noGrp="1"/>
          </p:cNvSpPr>
          <p:nvPr>
            <p:ph type="body" idx="16391" hasCustomPrompt="1"/>
            <p:custDataLst>
              <p:tags r:id="rId14"/>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22" name="文本占位符 21"/>
          <p:cNvSpPr>
            <a:spLocks noGrp="1"/>
          </p:cNvSpPr>
          <p:nvPr>
            <p:ph type="body" idx="16394" hasCustomPrompt="1"/>
            <p:custDataLst>
              <p:tags r:id="rId15"/>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04</a:t>
            </a:r>
            <a:endParaRPr lang="zh-CN" altLang="en-US"/>
          </a:p>
        </p:txBody>
      </p:sp>
      <p:sp>
        <p:nvSpPr>
          <p:cNvPr id="23" name="装饰  2"/>
          <p:cNvSpPr>
            <a:spLocks noGrp="1"/>
          </p:cNvSpPr>
          <p:nvPr>
            <p:ph type="body" idx="16398" hasCustomPrompt="1"/>
            <p:custDataLst>
              <p:tags r:id="rId16"/>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4" name="文本占位符 23"/>
          <p:cNvSpPr>
            <a:spLocks noGrp="1"/>
          </p:cNvSpPr>
          <p:nvPr>
            <p:ph type="body" idx="16393" hasCustomPrompt="1"/>
            <p:custDataLst>
              <p:tags r:id="rId17"/>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25" name="灯片编号占位符 4"/>
          <p:cNvSpPr>
            <a:spLocks noGrp="1"/>
          </p:cNvSpPr>
          <p:nvPr>
            <p:ph type="sldNum" sz="quarter" idx="4"/>
            <p:custDataLst>
              <p:tags r:id="rId18"/>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10007_18-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6966F6CB-22CE-496C-A6DA-8642026E6BD2}"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8"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4_11_group1-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BEB3E75F-6AD6-4DE1-9B08-132F5FCFC461}"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8"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19_1-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281467A-E4C5-4AA8-BA1D-C0FCA8EBA117}"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7"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10_1-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F07C49C1-FF1F-4207-8816-EE4487B17FF0}"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7"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10003_32-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6C020A2C-48F3-414D-9CF9-EE2410C06A0C}"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30"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63_2-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E5F05008-9514-48AA-8945-4EF4B7EC4B0C}"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4"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10004_10-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BB1ED1A4-808D-477A-B906-4D2147084B17}"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8"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922816" y="2265314"/>
            <a:ext cx="2880000" cy="1239886"/>
          </a:xfrm>
        </p:spPr>
        <p:txBody>
          <a:bodyPr wrap="square" anchor="ctr" anchorCtr="0">
            <a:normAutofit/>
          </a:bodyPr>
          <a:lstStyle>
            <a:lvl1pPr>
              <a:defRPr sz="7200">
                <a:gradFill>
                  <a:gsLst>
                    <a:gs pos="0">
                      <a:schemeClr val="accent1">
                        <a:lumMod val="90000"/>
                        <a:alpha val="100000"/>
                      </a:schemeClr>
                    </a:gs>
                    <a:gs pos="100000">
                      <a:schemeClr val="accent1">
                        <a:lumMod val="90000"/>
                        <a:alpha val="100000"/>
                      </a:schemeClr>
                    </a:gs>
                  </a:gsLst>
                  <a:lin ang="5400000" scaled="0"/>
                </a:gradFill>
              </a:defRPr>
            </a:lvl1pPr>
          </a:lstStyle>
          <a:p>
            <a:r>
              <a:rPr lang="zh-CN" altLang="en-US" dirty="0"/>
              <a:t>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lvl1pPr>
              <a:defRPr>
                <a:latin typeface="+mn-ea"/>
                <a:ea typeface="+mn-ea"/>
              </a:defRPr>
            </a:lvl1pPr>
          </a:lstStyle>
          <a:p>
            <a:fld id="{8AEC7C47-DE34-4CE6-B1EB-90660DE93F63}" type="datetime1">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lvl1pPr>
              <a:defRPr>
                <a:latin typeface="+mn-ea"/>
                <a:ea typeface="+mn-ea"/>
              </a:defRPr>
            </a:lvl1pPr>
          </a:lstStyle>
          <a:p>
            <a:endParaRPr lang="zh-CN" altLang="en-US"/>
          </a:p>
        </p:txBody>
      </p:sp>
      <p:sp>
        <p:nvSpPr>
          <p:cNvPr id="6" name="灯片编号占位符 4"/>
          <p:cNvSpPr>
            <a:spLocks noGrp="1"/>
          </p:cNvSpPr>
          <p:nvPr>
            <p:ph type="sldNum" sz="quarter" idx="4"/>
            <p:custDataLst>
              <p:tags r:id="rId5"/>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30_18-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11988A1A-B14E-4552-9E91-9046873A4FE4}"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9"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14_3-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8979980A-3581-43F7-85D2-2F82E68AD4D1}"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4"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32_6-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7728C0B5-2ADC-4B1D-9D8D-3997689EBDA7}"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22"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上标下内-装饰右-默认位置-并列-27_12_group1-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175BBE27-9592-4CD4-AE86-DADA3C67ADFD}"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20"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26_26-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70BEF873-3F7D-4E04-A398-6D94D231D101}"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24"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正文页-61_25-2">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B5F0196D-466B-4040-AD7F-62DE9E14B309}" type="datetime1">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7"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chorCtr="0">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8454C4D4-6DF9-4AC5-8278-9C55DD0303DF}" type="datetime1">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8" name="灯片编号占位符 4"/>
          <p:cNvSpPr>
            <a:spLocks noGrp="1"/>
          </p:cNvSpPr>
          <p:nvPr>
            <p:ph type="sldNum" sz="quarter" idx="4"/>
            <p:custDataLst>
              <p:tags r:id="rId7"/>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229995"/>
            <a:ext cx="5323840" cy="554990"/>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229995"/>
            <a:ext cx="5323840" cy="554990"/>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4CB792E6-C8D1-469D-BF62-AFF7D5CF1613}" type="datetime1">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10" name="标题 9"/>
          <p:cNvSpPr>
            <a:spLocks noGrp="1"/>
          </p:cNvSpPr>
          <p:nvPr>
            <p:ph type="title"/>
            <p:custDataLst>
              <p:tags r:id="rId8"/>
            </p:custDataLst>
          </p:nvPr>
        </p:nvSpPr>
        <p:spPr/>
        <p:txBody>
          <a:bodyPr/>
          <a:lstStyle/>
          <a:p>
            <a:r>
              <a:rPr lang="zh-CN" altLang="en-US"/>
              <a:t>单击此处编辑母版标题样式</a:t>
            </a:r>
            <a:endParaRPr lang="zh-CN" altLang="en-US"/>
          </a:p>
        </p:txBody>
      </p:sp>
      <p:sp>
        <p:nvSpPr>
          <p:cNvPr id="11" name="灯片编号占位符 4"/>
          <p:cNvSpPr>
            <a:spLocks noGrp="1"/>
          </p:cNvSpPr>
          <p:nvPr>
            <p:ph type="sldNum" sz="quarter" idx="12"/>
            <p:custDataLst>
              <p:tags r:id="rId9"/>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BE77E1E5-971F-4DF4-A1EE-174D512A44B9}" type="datetime1">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a:xfrm>
            <a:off x="9388297" y="6489614"/>
            <a:ext cx="2743200" cy="365125"/>
          </a:xfrm>
          <a:prstGeom prst="rect">
            <a:avLst/>
          </a:prstGeom>
        </p:spPr>
        <p:txBody>
          <a:bodyPr wrap="square">
            <a:normAutofit/>
          </a:bodyPr>
          <a:lstStyle>
            <a:lvl1pPr algn="r">
              <a:defRPr>
                <a:solidFill>
                  <a:schemeClr val="bg1">
                    <a:lumMod val="50000"/>
                  </a:schemeClr>
                </a:solidFill>
              </a:defRPr>
            </a:lvl1pPr>
          </a:lstStyle>
          <a:p>
            <a:fld id="{BE5F26B5-172A-4DC2-B0B7-181CFC56B87C}" type="slidenum">
              <a:rPr lang="zh-CN" altLang="en-US" smtClean="0"/>
            </a:fld>
            <a:endParaRPr lang="zh-CN" altLang="en-US"/>
          </a:p>
        </p:txBody>
      </p:sp>
      <p:cxnSp>
        <p:nvCxnSpPr>
          <p:cNvPr id="6" name="直接连接符 5"/>
          <p:cNvCxnSpPr/>
          <p:nvPr userDrawn="1"/>
        </p:nvCxnSpPr>
        <p:spPr>
          <a:xfrm>
            <a:off x="511175" y="1002030"/>
            <a:ext cx="11170285" cy="0"/>
          </a:xfrm>
          <a:prstGeom prst="line">
            <a:avLst/>
          </a:prstGeom>
          <a:ln w="25400" cmpd="sng">
            <a:solidFill>
              <a:schemeClr val="accent1"/>
            </a:solidFill>
          </a:ln>
        </p:spPr>
        <p:style>
          <a:lnRef idx="2">
            <a:schemeClr val="accent1"/>
          </a:lnRef>
          <a:fillRef idx="0">
            <a:srgbClr val="FFFFFF"/>
          </a:fillRef>
          <a:effectRef idx="0">
            <a:srgbClr val="FFFFFF"/>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2C087B23-68A9-4BAD-A91A-1B4D2C66373C}" type="datetime1">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4"/>
            <p:custDataLst>
              <p:tags r:id="rId4"/>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1278255"/>
            <a:ext cx="10801985" cy="489966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2E80F3CF-B7AE-4E34-B907-959DAD9A6035}" type="datetime1">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7" name="灯片编号占位符 4"/>
          <p:cNvSpPr>
            <a:spLocks noGrp="1"/>
          </p:cNvSpPr>
          <p:nvPr>
            <p:ph type="sldNum" sz="quarter" idx="4"/>
            <p:custDataLst>
              <p:tags r:id="rId5"/>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2508EA9A-3208-44B4-BCBD-09492AA6B5BC}" type="datetime1">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4" name="标题 3"/>
          <p:cNvSpPr>
            <a:spLocks noGrp="1"/>
          </p:cNvSpPr>
          <p:nvPr>
            <p:ph type="title"/>
            <p:custDataLst>
              <p:tags r:id="rId5"/>
            </p:custDataLst>
          </p:nvPr>
        </p:nvSpPr>
        <p:spPr/>
        <p:txBody>
          <a:bodyPr/>
          <a:lstStyle/>
          <a:p>
            <a:r>
              <a:rPr lang="zh-CN" altLang="en-US"/>
              <a:t>单击此处编辑母版标题样式</a:t>
            </a:r>
            <a:endParaRPr lang="zh-CN" altLang="en-US"/>
          </a:p>
        </p:txBody>
      </p:sp>
      <p:sp>
        <p:nvSpPr>
          <p:cNvPr id="10" name="灯片编号占位符 4"/>
          <p:cNvSpPr>
            <a:spLocks noGrp="1"/>
          </p:cNvSpPr>
          <p:nvPr>
            <p:ph type="sldNum" sz="quarter" idx="4"/>
            <p:custDataLst>
              <p:tags r:id="rId6"/>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页-1_3">
    <p:spTree>
      <p:nvGrpSpPr>
        <p:cNvPr id="1" name=""/>
        <p:cNvGrpSpPr/>
        <p:nvPr/>
      </p:nvGrpSpPr>
      <p:grpSpPr>
        <a:xfrm>
          <a:off x="0" y="0"/>
          <a:ext cx="0" cy="0"/>
          <a:chOff x="0" y="0"/>
          <a:chExt cx="0" cy="0"/>
        </a:xfrm>
      </p:grpSpPr>
      <p:pic>
        <p:nvPicPr>
          <p:cNvPr id="3" name="图片 2" descr="t048490bed7b78681a8"/>
          <p:cNvPicPr>
            <a:picLocks noChangeAspect="1"/>
          </p:cNvPicPr>
          <p:nvPr userDrawn="1">
            <p:custDataLst>
              <p:tags r:id="rId2"/>
            </p:custDataLst>
          </p:nvPr>
        </p:nvPicPr>
        <p:blipFill>
          <a:blip r:embed="rId3">
            <a:alphaModFix amt="65000"/>
          </a:blip>
          <a:srcRect l="3189" t="6256" r="5708" b="16972"/>
          <a:stretch>
            <a:fillRect/>
          </a:stretch>
        </p:blipFill>
        <p:spPr>
          <a:xfrm>
            <a:off x="0" y="0"/>
            <a:ext cx="12192000" cy="6858000"/>
          </a:xfrm>
          <a:prstGeom prst="rect">
            <a:avLst/>
          </a:prstGeom>
        </p:spPr>
      </p:pic>
      <p:cxnSp>
        <p:nvCxnSpPr>
          <p:cNvPr id="16" name="形状15"/>
          <p:cNvCxnSpPr/>
          <p:nvPr userDrawn="1">
            <p:custDataLst>
              <p:tags r:id="rId4"/>
            </p:custDataLst>
          </p:nvPr>
        </p:nvCxnSpPr>
        <p:spPr>
          <a:xfrm flipH="1">
            <a:off x="11113294" y="2544251"/>
            <a:ext cx="1075337" cy="4313749"/>
          </a:xfrm>
          <a:prstGeom prst="line">
            <a:avLst/>
          </a:prstGeom>
          <a:ln>
            <a:solidFill>
              <a:schemeClr val="tx2">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userDrawn="1">
            <p:ph type="dt" sz="half" idx="10"/>
            <p:custDataLst>
              <p:tags r:id="rId5"/>
            </p:custDataLst>
          </p:nvPr>
        </p:nvSpPr>
        <p:spPr/>
        <p:txBody>
          <a:bodyPr wrap="square">
            <a:normAutofit/>
          </a:bodyPr>
          <a:lstStyle>
            <a:lvl1pPr>
              <a:defRPr>
                <a:latin typeface="+mn-ea"/>
                <a:ea typeface="+mn-ea"/>
              </a:defRPr>
            </a:lvl1pPr>
          </a:lstStyle>
          <a:p>
            <a:fld id="{D5D81E88-0C08-4641-B230-43A8057722D0}" type="datetime1">
              <a:rPr lang="zh-CN" altLang="en-US" smtClean="0"/>
            </a:fld>
            <a:endParaRPr lang="zh-CN" altLang="en-US"/>
          </a:p>
        </p:txBody>
      </p:sp>
      <p:sp>
        <p:nvSpPr>
          <p:cNvPr id="9" name="页脚占位符 4"/>
          <p:cNvSpPr>
            <a:spLocks noGrp="1"/>
          </p:cNvSpPr>
          <p:nvPr userDrawn="1">
            <p:ph type="ftr" sz="quarter" idx="11"/>
            <p:custDataLst>
              <p:tags r:id="rId6"/>
            </p:custDataLst>
          </p:nvPr>
        </p:nvSpPr>
        <p:spPr/>
        <p:txBody>
          <a:bodyPr>
            <a:normAutofit/>
          </a:bodyPr>
          <a:lstStyle>
            <a:lvl1pPr>
              <a:defRPr>
                <a:latin typeface="+mn-ea"/>
                <a:ea typeface="+mn-ea"/>
              </a:defRPr>
            </a:lvl1pPr>
          </a:lstStyle>
          <a:p>
            <a:endParaRPr lang="zh-CN" altLang="en-US" dirty="0"/>
          </a:p>
        </p:txBody>
      </p:sp>
      <p:sp>
        <p:nvSpPr>
          <p:cNvPr id="10" name="灯片编号占位符 5"/>
          <p:cNvSpPr>
            <a:spLocks noGrp="1"/>
          </p:cNvSpPr>
          <p:nvPr userDrawn="1">
            <p:ph type="sldNum" sz="quarter" idx="12"/>
            <p:custDataLst>
              <p:tags r:id="rId7"/>
            </p:custDataLst>
          </p:nvPr>
        </p:nvSpPr>
        <p:spPr>
          <a:xfrm>
            <a:off x="9445431" y="6441409"/>
            <a:ext cx="2743200" cy="365125"/>
          </a:xfrm>
          <a:prstGeom prst="rect">
            <a:avLst/>
          </a:prstGeom>
        </p:spPr>
        <p:txBody>
          <a:bodyPr wrap="square">
            <a:normAutofit/>
          </a:bodyPr>
          <a:lstStyle>
            <a:lvl1pPr>
              <a:defRPr>
                <a:latin typeface="+mn-ea"/>
                <a:ea typeface="+mn-ea"/>
              </a:defRPr>
            </a:lvl1pPr>
          </a:lstStyle>
          <a:p>
            <a:fld id="{BE5F26B5-172A-4DC2-B0B7-181CFC56B87C}" type="slidenum">
              <a:rPr lang="zh-CN" altLang="en-US" smtClean="0"/>
            </a:fld>
            <a:endParaRPr lang="zh-CN" altLang="en-US"/>
          </a:p>
        </p:txBody>
      </p:sp>
      <p:sp>
        <p:nvSpPr>
          <p:cNvPr id="6" name="标题 1"/>
          <p:cNvSpPr>
            <a:spLocks noGrp="1"/>
          </p:cNvSpPr>
          <p:nvPr userDrawn="1">
            <p:ph type="ctrTitle" idx="257" hasCustomPrompt="1"/>
            <p:custDataLst>
              <p:tags r:id="rId8"/>
            </p:custDataLst>
          </p:nvPr>
        </p:nvSpPr>
        <p:spPr>
          <a:xfrm>
            <a:off x="695960" y="2198370"/>
            <a:ext cx="9145905" cy="1230630"/>
          </a:xfrm>
        </p:spPr>
        <p:txBody>
          <a:bodyPr vert="horz" wrap="square" lIns="0" tIns="0" rIns="0" bIns="0" anchor="t">
            <a:normAutofit/>
          </a:bodyPr>
          <a:lstStyle>
            <a:lvl1pPr marL="0" indent="0" algn="l">
              <a:lnSpc>
                <a:spcPct val="100000"/>
              </a:lnSpc>
              <a:spcBef>
                <a:spcPct val="0"/>
              </a:spcBef>
              <a:spcAft>
                <a:spcPct val="0"/>
              </a:spcAft>
              <a:buNone/>
              <a:defRPr sz="6000" spc="0">
                <a:gradFill>
                  <a:gsLst>
                    <a:gs pos="0">
                      <a:schemeClr val="accent1">
                        <a:lumMod val="90000"/>
                      </a:schemeClr>
                    </a:gs>
                    <a:gs pos="100000">
                      <a:schemeClr val="accent1">
                        <a:lumMod val="90000"/>
                      </a:schemeClr>
                    </a:gs>
                  </a:gsLst>
                  <a:lin ang="5400000" scaled="0"/>
                </a:gradFill>
                <a:latin typeface="+mj-ea"/>
                <a:ea typeface="+mj-ea"/>
              </a:defRPr>
            </a:lvl1pPr>
          </a:lstStyle>
          <a:p>
            <a:r>
              <a:rPr lang="zh-CN" altLang="en-US" dirty="0"/>
              <a:t>单击此处添加文档标题</a:t>
            </a:r>
            <a:endParaRPr lang="zh-CN" altLang="en-US" dirty="0"/>
          </a:p>
        </p:txBody>
      </p:sp>
      <p:sp>
        <p:nvSpPr>
          <p:cNvPr id="24" name="署名占位符 10"/>
          <p:cNvSpPr>
            <a:spLocks noGrp="1"/>
          </p:cNvSpPr>
          <p:nvPr userDrawn="1">
            <p:ph type="body" sz="quarter" idx="1282" hasCustomPrompt="1"/>
            <p:custDataLst>
              <p:tags r:id="rId9"/>
            </p:custDataLst>
          </p:nvPr>
        </p:nvSpPr>
        <p:spPr>
          <a:xfrm>
            <a:off x="695960" y="4434205"/>
            <a:ext cx="2540882" cy="533400"/>
          </a:xfrm>
        </p:spPr>
        <p:txBody>
          <a:bodyPr vert="horz" wrap="square" lIns="0" tIns="0" rIns="0" bIns="0" anchor="ctr">
            <a:normAutofit/>
          </a:bodyPr>
          <a:lstStyle>
            <a:lvl1pPr marL="0" indent="0" algn="l">
              <a:lnSpc>
                <a:spcPct val="100000"/>
              </a:lnSpc>
              <a:spcBef>
                <a:spcPct val="0"/>
              </a:spcBef>
              <a:spcAft>
                <a:spcPct val="0"/>
              </a:spcAft>
              <a:buNone/>
              <a:defRPr sz="2000" b="1" spc="0">
                <a:gradFill>
                  <a:gsLst>
                    <a:gs pos="0">
                      <a:schemeClr val="accent1">
                        <a:lumMod val="90000"/>
                      </a:schemeClr>
                    </a:gs>
                    <a:gs pos="100000">
                      <a:schemeClr val="accent1">
                        <a:lumMod val="90000"/>
                      </a:schemeClr>
                    </a:gs>
                  </a:gsLst>
                  <a:lin ang="5400000" scaled="0"/>
                </a:gradFill>
                <a:latin typeface="+mn-ea"/>
                <a:ea typeface="+mn-ea"/>
              </a:defRPr>
            </a:lvl1pPr>
          </a:lstStyle>
          <a:p>
            <a:pPr lvl="0"/>
            <a:r>
              <a:rPr lang="zh-CN" altLang="en-US" dirty="0"/>
              <a:t>BY WPS</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8" Type="http://schemas.openxmlformats.org/officeDocument/2006/relationships/theme" Target="../theme/theme1.xml"/><Relationship Id="rId37" Type="http://schemas.openxmlformats.org/officeDocument/2006/relationships/tags" Target="../tags/tag139.xml"/><Relationship Id="rId36" Type="http://schemas.openxmlformats.org/officeDocument/2006/relationships/tags" Target="../tags/tag138.xml"/><Relationship Id="rId35" Type="http://schemas.openxmlformats.org/officeDocument/2006/relationships/tags" Target="../tags/tag137.xml"/><Relationship Id="rId34" Type="http://schemas.openxmlformats.org/officeDocument/2006/relationships/tags" Target="../tags/tag136.xml"/><Relationship Id="rId33" Type="http://schemas.openxmlformats.org/officeDocument/2006/relationships/tags" Target="../tags/tag135.xml"/><Relationship Id="rId32" Type="http://schemas.openxmlformats.org/officeDocument/2006/relationships/tags" Target="../tags/tag134.xml"/><Relationship Id="rId31" Type="http://schemas.openxmlformats.org/officeDocument/2006/relationships/tags" Target="../tags/tag133.xml"/><Relationship Id="rId30" Type="http://schemas.openxmlformats.org/officeDocument/2006/relationships/tags" Target="../tags/tag132.xml"/><Relationship Id="rId3" Type="http://schemas.openxmlformats.org/officeDocument/2006/relationships/slideLayout" Target="../slideLayouts/slideLayout3.xml"/><Relationship Id="rId29" Type="http://schemas.openxmlformats.org/officeDocument/2006/relationships/tags" Target="../tags/tag131.xml"/><Relationship Id="rId28" Type="http://schemas.openxmlformats.org/officeDocument/2006/relationships/tags" Target="../tags/tag130.xml"/><Relationship Id="rId27" Type="http://schemas.openxmlformats.org/officeDocument/2006/relationships/tags" Target="../tags/tag129.xml"/><Relationship Id="rId26" Type="http://schemas.openxmlformats.org/officeDocument/2006/relationships/image" Target="../media/image3.jpeg"/><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6">
            <a:alphaModFix amt="63000"/>
          </a:blip>
          <a:stretch>
            <a:fillRect/>
          </a:stretch>
        </a:blipFill>
        <a:effectLst/>
      </p:bgPr>
    </p:bg>
    <p:spTree>
      <p:nvGrpSpPr>
        <p:cNvPr id="1" name=""/>
        <p:cNvGrpSpPr/>
        <p:nvPr/>
      </p:nvGrpSpPr>
      <p:grpSpPr>
        <a:xfrm>
          <a:off x="0" y="0"/>
          <a:ext cx="0" cy="0"/>
          <a:chOff x="0" y="0"/>
          <a:chExt cx="0" cy="0"/>
        </a:xfrm>
      </p:grpSpPr>
      <p:sp>
        <p:nvSpPr>
          <p:cNvPr id="79" name="任意多边形: 形状 78"/>
          <p:cNvSpPr/>
          <p:nvPr userDrawn="1">
            <p:custDataLst>
              <p:tags r:id="rId27"/>
            </p:custDataLst>
          </p:nvPr>
        </p:nvSpPr>
        <p:spPr>
          <a:xfrm>
            <a:off x="0" y="0"/>
            <a:ext cx="6959600" cy="6858000"/>
          </a:xfrm>
          <a:custGeom>
            <a:avLst/>
            <a:gdLst>
              <a:gd name="connsiteX0" fmla="*/ 1071222 w 6959600"/>
              <a:gd name="connsiteY0" fmla="*/ 0 h 6857999"/>
              <a:gd name="connsiteX1" fmla="*/ 6959600 w 6959600"/>
              <a:gd name="connsiteY1" fmla="*/ 0 h 6857999"/>
              <a:gd name="connsiteX2" fmla="*/ 5155055 w 6959600"/>
              <a:gd name="connsiteY2" fmla="*/ 6857999 h 6857999"/>
              <a:gd name="connsiteX3" fmla="*/ 0 w 6959600"/>
              <a:gd name="connsiteY3" fmla="*/ 6857999 h 6857999"/>
              <a:gd name="connsiteX4" fmla="*/ 0 w 6959600"/>
              <a:gd name="connsiteY4" fmla="*/ 407107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6857999">
                <a:moveTo>
                  <a:pt x="1071222" y="0"/>
                </a:moveTo>
                <a:lnTo>
                  <a:pt x="6959600" y="0"/>
                </a:lnTo>
                <a:lnTo>
                  <a:pt x="5155055" y="6857999"/>
                </a:lnTo>
                <a:lnTo>
                  <a:pt x="0" y="6857999"/>
                </a:lnTo>
                <a:lnTo>
                  <a:pt x="0" y="4071076"/>
                </a:lnTo>
                <a:close/>
              </a:path>
            </a:pathLst>
          </a:custGeom>
          <a:solidFill>
            <a:schemeClr val="bg2">
              <a:lumMod val="90000"/>
              <a:lumOff val="1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cxnSp>
        <p:nvCxnSpPr>
          <p:cNvPr id="16" name="形状15"/>
          <p:cNvCxnSpPr/>
          <p:nvPr userDrawn="1">
            <p:custDataLst>
              <p:tags r:id="rId28"/>
            </p:custDataLst>
          </p:nvPr>
        </p:nvCxnSpPr>
        <p:spPr>
          <a:xfrm flipH="1">
            <a:off x="11113294" y="2544251"/>
            <a:ext cx="1075337" cy="4313749"/>
          </a:xfrm>
          <a:prstGeom prst="line">
            <a:avLst/>
          </a:prstGeom>
          <a:ln>
            <a:solidFill>
              <a:schemeClr val="tx2">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形状23"/>
          <p:cNvSpPr/>
          <p:nvPr userDrawn="1">
            <p:custDataLst>
              <p:tags r:id="rId29"/>
            </p:custDataLst>
          </p:nvPr>
        </p:nvSpPr>
        <p:spPr>
          <a:xfrm>
            <a:off x="8034794" y="2274072"/>
            <a:ext cx="1379429" cy="2750974"/>
          </a:xfrm>
          <a:prstGeom prst="chevron">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n-ea"/>
            </a:endParaRPr>
          </a:p>
        </p:txBody>
      </p:sp>
      <p:sp>
        <p:nvSpPr>
          <p:cNvPr id="26" name="形状24"/>
          <p:cNvSpPr/>
          <p:nvPr userDrawn="1">
            <p:custDataLst>
              <p:tags r:id="rId30"/>
            </p:custDataLst>
          </p:nvPr>
        </p:nvSpPr>
        <p:spPr>
          <a:xfrm>
            <a:off x="9608358" y="2274072"/>
            <a:ext cx="1379429" cy="2750974"/>
          </a:xfrm>
          <a:prstGeom prst="chevron">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n-ea"/>
            </a:endParaRPr>
          </a:p>
        </p:txBody>
      </p:sp>
      <p:sp>
        <p:nvSpPr>
          <p:cNvPr id="7" name="矩形 6"/>
          <p:cNvSpPr/>
          <p:nvPr userDrawn="1"/>
        </p:nvSpPr>
        <p:spPr>
          <a:xfrm>
            <a:off x="0" y="0"/>
            <a:ext cx="12192000" cy="6858000"/>
          </a:xfrm>
          <a:prstGeom prst="rect">
            <a:avLst/>
          </a:prstGeom>
          <a:solidFill>
            <a:schemeClr val="bg2">
              <a:alpha val="90000"/>
            </a:schemeClr>
          </a:solidFill>
          <a:ln w="12700" cap="flat" cmpd="sng" algn="ctr">
            <a:noFill/>
            <a:prstDash val="solid"/>
            <a:miter lim="800000"/>
          </a:ln>
          <a:extLst>
            <a:ext uri="{91240B29-F687-4F45-9708-019B960494DF}">
              <a14:hiddenLine xmlns:a14="http://schemas.microsoft.com/office/drawing/2010/main" w="12700">
                <a:solidFill>
                  <a:schemeClr val="accent1">
                    <a:lumMod val="75000"/>
                  </a:schemeClr>
                </a:solidFill>
                <a:prstDash val="solid"/>
                <a:miter lim="800000"/>
                <a:headEnd/>
                <a:tailEnd/>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31"/>
            </p:custDataLst>
          </p:nvPr>
        </p:nvSpPr>
        <p:spPr>
          <a:xfrm>
            <a:off x="1379513" y="360000"/>
            <a:ext cx="10800000" cy="720000"/>
          </a:xfrm>
          <a:prstGeom prst="rect">
            <a:avLst/>
          </a:prstGeom>
        </p:spPr>
        <p:txBody>
          <a:bodyPr vert="horz" wrap="square" lIns="0" tIns="0" rIns="0" bIns="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2"/>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3"/>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B98A01C2-EE3F-4E19-8621-96E74237C356}" type="datetime1">
              <a:rPr lang="zh-CN" altLang="en-US" smtClean="0"/>
            </a:fld>
            <a:endParaRPr lang="zh-CN" altLang="en-US"/>
          </a:p>
        </p:txBody>
      </p:sp>
      <p:sp>
        <p:nvSpPr>
          <p:cNvPr id="5" name="页脚占位符 4"/>
          <p:cNvSpPr>
            <a:spLocks noGrp="1"/>
          </p:cNvSpPr>
          <p:nvPr>
            <p:ph type="ftr" sz="quarter" idx="3"/>
            <p:custDataLst>
              <p:tags r:id="rId3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17" name="形状17"/>
          <p:cNvSpPr/>
          <p:nvPr userDrawn="1">
            <p:custDataLst>
              <p:tags r:id="rId35"/>
            </p:custDataLst>
          </p:nvPr>
        </p:nvSpPr>
        <p:spPr>
          <a:xfrm rot="5400000" flipH="1" flipV="1">
            <a:off x="11688767" y="6354767"/>
            <a:ext cx="836613" cy="1698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9" name="KSO_TEMPLATE" hidden="1"/>
          <p:cNvSpPr/>
          <p:nvPr userDrawn="1">
            <p:custDataLst>
              <p:tags r:id="rId3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灯片编号占位符 4"/>
          <p:cNvSpPr>
            <a:spLocks noGrp="1"/>
          </p:cNvSpPr>
          <p:nvPr>
            <p:ph type="sldNum" sz="quarter" idx="4"/>
            <p:custDataLst>
              <p:tags r:id="rId37"/>
            </p:custDataLst>
          </p:nvPr>
        </p:nvSpPr>
        <p:spPr>
          <a:xfrm>
            <a:off x="9388297" y="6489614"/>
            <a:ext cx="2743200" cy="365125"/>
          </a:xfrm>
          <a:prstGeom prst="rect">
            <a:avLst/>
          </a:prstGeom>
        </p:spPr>
        <p:txBody>
          <a:bodyPr wrap="square">
            <a:normAutofit/>
          </a:bodyPr>
          <a:lstStyle>
            <a:lvl1pPr algn="r">
              <a:defRPr sz="1400">
                <a:solidFill>
                  <a:schemeClr val="bg1">
                    <a:lumMod val="50000"/>
                  </a:schemeClr>
                </a:solidFill>
              </a:defRPr>
            </a:lvl1pPr>
          </a:lstStyle>
          <a:p>
            <a:fld id="{BE5F26B5-172A-4DC2-B0B7-181CFC56B87C}" type="slidenum">
              <a:rPr lang="zh-CN" altLang="en-US" smtClean="0"/>
            </a:fld>
            <a:endParaRPr lang="zh-CN" altLang="en-US"/>
          </a:p>
        </p:txBody>
      </p:sp>
      <p:cxnSp>
        <p:nvCxnSpPr>
          <p:cNvPr id="19" name="直接连接符 18"/>
          <p:cNvCxnSpPr/>
          <p:nvPr userDrawn="1"/>
        </p:nvCxnSpPr>
        <p:spPr>
          <a:xfrm>
            <a:off x="0" y="1002030"/>
            <a:ext cx="12188631" cy="0"/>
          </a:xfrm>
          <a:prstGeom prst="line">
            <a:avLst/>
          </a:prstGeom>
          <a:ln w="25400" cmpd="sng">
            <a:solidFill>
              <a:schemeClr val="accent1"/>
            </a:solidFill>
          </a:ln>
        </p:spPr>
        <p:style>
          <a:lnRef idx="2">
            <a:schemeClr val="accent1"/>
          </a:lnRef>
          <a:fillRef idx="0">
            <a:srgbClr val="FFFFFF"/>
          </a:fillRef>
          <a:effectRef idx="0">
            <a:srgbClr val="FFFFFF"/>
          </a:effectRef>
          <a:fontRef idx="minor">
            <a:schemeClr val="tx1"/>
          </a:fontRef>
        </p:style>
      </p:cxnSp>
      <p:grpSp>
        <p:nvGrpSpPr>
          <p:cNvPr id="8" name="组合 7"/>
          <p:cNvGrpSpPr/>
          <p:nvPr userDrawn="1"/>
        </p:nvGrpSpPr>
        <p:grpSpPr>
          <a:xfrm>
            <a:off x="411302" y="360000"/>
            <a:ext cx="859382" cy="601374"/>
            <a:chOff x="695960" y="136526"/>
            <a:chExt cx="859382" cy="824849"/>
          </a:xfrm>
        </p:grpSpPr>
        <p:sp>
          <p:nvSpPr>
            <p:cNvPr id="6" name="平行四边形 5"/>
            <p:cNvSpPr/>
            <p:nvPr userDrawn="1"/>
          </p:nvSpPr>
          <p:spPr>
            <a:xfrm>
              <a:off x="695960" y="136526"/>
              <a:ext cx="650240" cy="824849"/>
            </a:xfrm>
            <a:prstGeom prst="parallelogram">
              <a:avLst>
                <a:gd name="adj" fmla="val 39552"/>
              </a:avLst>
            </a:prstGeom>
            <a:solidFill>
              <a:srgbClr val="35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平行四边形 19"/>
            <p:cNvSpPr/>
            <p:nvPr userDrawn="1"/>
          </p:nvSpPr>
          <p:spPr>
            <a:xfrm>
              <a:off x="1137057" y="136526"/>
              <a:ext cx="418285" cy="824849"/>
            </a:xfrm>
            <a:prstGeom prst="parallelogram">
              <a:avLst>
                <a:gd name="adj" fmla="val 56251"/>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image" Target="../media/image14.png"/><Relationship Id="rId2" Type="http://schemas.openxmlformats.org/officeDocument/2006/relationships/tags" Target="../tags/tag182.xml"/><Relationship Id="rId1" Type="http://schemas.openxmlformats.org/officeDocument/2006/relationships/tags" Target="../tags/tag181.xml"/></Relationships>
</file>

<file path=ppt/slides/_rels/slide11.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4" Type="http://schemas.openxmlformats.org/officeDocument/2006/relationships/slideLayout" Target="../slideLayouts/slideLayout5.xml"/><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tags" Target="../tags/tag186.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0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4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4.png"/><Relationship Id="rId1" Type="http://schemas.openxmlformats.org/officeDocument/2006/relationships/tags" Target="../tags/tag143.xml"/></Relationships>
</file>

<file path=ppt/slides/_rels/slide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1" Type="http://schemas.openxmlformats.org/officeDocument/2006/relationships/slideLayout" Target="../slideLayouts/slideLayout5.xml"/><Relationship Id="rId10" Type="http://schemas.openxmlformats.org/officeDocument/2006/relationships/tags" Target="../tags/tag155.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58.xml"/><Relationship Id="rId3" Type="http://schemas.openxmlformats.org/officeDocument/2006/relationships/image" Target="../media/image8.jpeg"/><Relationship Id="rId2" Type="http://schemas.openxmlformats.org/officeDocument/2006/relationships/tags" Target="../tags/tag157.xml"/><Relationship Id="rId1" Type="http://schemas.openxmlformats.org/officeDocument/2006/relationships/tags" Target="../tags/tag156.xml"/></Relationships>
</file>

<file path=ppt/slides/_rels/slide5.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2" Type="http://schemas.openxmlformats.org/officeDocument/2006/relationships/slideLayout" Target="../slideLayouts/slideLayout5.xml"/><Relationship Id="rId11" Type="http://schemas.openxmlformats.org/officeDocument/2006/relationships/tags" Target="../tags/tag168.xml"/><Relationship Id="rId10" Type="http://schemas.openxmlformats.org/officeDocument/2006/relationships/image" Target="../media/image9.jpeg"/><Relationship Id="rId1" Type="http://schemas.openxmlformats.org/officeDocument/2006/relationships/tags" Target="../tags/tag159.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71.xml"/><Relationship Id="rId3" Type="http://schemas.openxmlformats.org/officeDocument/2006/relationships/image" Target="../media/image10.jpeg"/><Relationship Id="rId2" Type="http://schemas.openxmlformats.org/officeDocument/2006/relationships/tags" Target="../tags/tag170.xml"/><Relationship Id="rId1" Type="http://schemas.openxmlformats.org/officeDocument/2006/relationships/tags" Target="../tags/tag169.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11.jpeg"/><Relationship Id="rId2" Type="http://schemas.openxmlformats.org/officeDocument/2006/relationships/tags" Target="../tags/tag173.xml"/><Relationship Id="rId1" Type="http://schemas.openxmlformats.org/officeDocument/2006/relationships/tags" Target="../tags/tag17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77.xml"/><Relationship Id="rId2" Type="http://schemas.openxmlformats.org/officeDocument/2006/relationships/image" Target="../media/image12.jpeg"/><Relationship Id="rId1" Type="http://schemas.openxmlformats.org/officeDocument/2006/relationships/tags" Target="../tags/tag176.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80.xml"/><Relationship Id="rId3" Type="http://schemas.openxmlformats.org/officeDocument/2006/relationships/image" Target="../media/image13.jpeg"/><Relationship Id="rId2" Type="http://schemas.openxmlformats.org/officeDocument/2006/relationships/tags" Target="../tags/tag179.xml"/><Relationship Id="rId1" Type="http://schemas.openxmlformats.org/officeDocument/2006/relationships/tags" Target="../tags/tag17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2" name="图片 1" descr="downloaded-image"/>
          <p:cNvPicPr>
            <a:picLocks noChangeAspect="1"/>
          </p:cNvPicPr>
          <p:nvPr/>
        </p:nvPicPr>
        <p:blipFill>
          <a:blip r:embed="rId1">
            <a:alphaModFix amt="67000"/>
          </a:blip>
          <a:srcRect l="6" t="14439" b="6243"/>
          <a:stretch>
            <a:fillRect/>
          </a:stretch>
        </p:blipFill>
        <p:spPr>
          <a:xfrm>
            <a:off x="-635" y="0"/>
            <a:ext cx="12195810" cy="6857365"/>
          </a:xfrm>
          <a:prstGeom prst="rect">
            <a:avLst/>
          </a:prstGeom>
        </p:spPr>
      </p:pic>
      <p:sp>
        <p:nvSpPr>
          <p:cNvPr id="7" name="矩形 6"/>
          <p:cNvSpPr/>
          <p:nvPr/>
        </p:nvSpPr>
        <p:spPr>
          <a:xfrm>
            <a:off x="0" y="1695450"/>
            <a:ext cx="12193905" cy="2463800"/>
          </a:xfrm>
          <a:prstGeom prst="rect">
            <a:avLst/>
          </a:prstGeom>
          <a:solidFill>
            <a:schemeClr val="bg1">
              <a:alpha val="6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ctrTitle" idx="257"/>
            <p:custDataLst>
              <p:tags r:id="rId2"/>
            </p:custDataLst>
          </p:nvPr>
        </p:nvSpPr>
        <p:spPr>
          <a:xfrm>
            <a:off x="-635" y="2813673"/>
            <a:ext cx="12193270" cy="1896110"/>
          </a:xfrm>
        </p:spPr>
        <p:txBody>
          <a:bodyPr>
            <a:noAutofit/>
          </a:bodyPr>
          <a:lstStyle/>
          <a:p>
            <a:pPr algn="ctr" fontAlgn="auto">
              <a:lnSpc>
                <a:spcPts val="3000"/>
              </a:lnSpc>
              <a:buClrTx/>
              <a:buSzTx/>
              <a:buFontTx/>
            </a:pPr>
            <a:r>
              <a:rPr lang="zh-CN" altLang="en-US" sz="4800" dirty="0">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洪江区国土空间总体规划动态维护</a:t>
            </a:r>
            <a:r>
              <a:rPr lang="zh-CN" altLang="en-US" sz="4800" dirty="0">
                <a:solidFill>
                  <a:schemeClr val="tx2">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方案</a:t>
            </a:r>
            <a:br>
              <a:rPr lang="zh-CN" altLang="en-US" sz="4800" dirty="0">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4800" dirty="0">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4800" dirty="0">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占位符 3"/>
          <p:cNvSpPr>
            <a:spLocks noGrp="1"/>
          </p:cNvSpPr>
          <p:nvPr>
            <p:ph type="body" sz="quarter" idx="1282"/>
            <p:custDataLst>
              <p:tags r:id="rId3"/>
            </p:custDataLst>
          </p:nvPr>
        </p:nvSpPr>
        <p:spPr>
          <a:xfrm>
            <a:off x="-635" y="5778500"/>
            <a:ext cx="12190730" cy="675005"/>
          </a:xfrm>
        </p:spPr>
        <p:txBody>
          <a:bodyPr>
            <a:noAutofit/>
          </a:bodyPr>
          <a:lstStyle/>
          <a:p>
            <a:pPr algn="ctr">
              <a:lnSpc>
                <a:spcPct val="140000"/>
              </a:lnSpc>
            </a:pP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2026</a:t>
            </a: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5</a:t>
            </a: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月</a:t>
            </a:r>
            <a:endPar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40000"/>
              </a:lnSpc>
            </a:pP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 </a:t>
            </a: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洪江区自然资源局</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 </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40000"/>
              </a:lnSpc>
            </a:pP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 </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3816965" y="1271270"/>
            <a:ext cx="4064000" cy="368300"/>
          </a:xfrm>
          <a:prstGeom prst="rect">
            <a:avLst/>
          </a:prstGeom>
          <a:noFill/>
        </p:spPr>
        <p:txBody>
          <a:bodyPr wrap="square" rtlCol="0">
            <a:spAutoFit/>
          </a:bodyPr>
          <a:p>
            <a:endParaRPr lang="zh-CN" altLang="en-US"/>
          </a:p>
        </p:txBody>
      </p:sp>
      <p:sp>
        <p:nvSpPr>
          <p:cNvPr id="5" name="文本框 4"/>
          <p:cNvSpPr txBox="1"/>
          <p:nvPr/>
        </p:nvSpPr>
        <p:spPr>
          <a:xfrm>
            <a:off x="4877435" y="3429000"/>
            <a:ext cx="2605405" cy="645160"/>
          </a:xfrm>
          <a:prstGeom prst="rect">
            <a:avLst/>
          </a:prstGeom>
          <a:noFill/>
        </p:spPr>
        <p:txBody>
          <a:bodyPr wrap="square" rtlCol="0" anchor="t">
            <a:spAutoFit/>
          </a:bodyPr>
          <a:p>
            <a:r>
              <a:rPr lang="en-US" altLang="zh-CN" sz="3600" b="1" dirty="0">
                <a:solidFill>
                  <a:schemeClr val="tx2">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3600" b="1" dirty="0">
                <a:solidFill>
                  <a:schemeClr val="tx2">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公示版</a:t>
            </a:r>
            <a:r>
              <a:rPr lang="en-US" altLang="zh-CN" sz="3600" b="1" dirty="0">
                <a:solidFill>
                  <a:schemeClr val="tx2">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lang="en-US" altLang="zh-CN" sz="3600" b="1" dirty="0">
              <a:solidFill>
                <a:schemeClr val="tx2">
                  <a:lumMod val="75000"/>
                  <a:lumOff val="2500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灯片编号占位符 1"/>
          <p:cNvSpPr>
            <a:spLocks noGrp="1"/>
          </p:cNvSpPr>
          <p:nvPr>
            <p:ph type="sldNum" sz="quarter" idx="12"/>
          </p:nvPr>
        </p:nvSpPr>
        <p:spPr>
          <a:xfrm>
            <a:off x="9388297" y="6489614"/>
            <a:ext cx="2743200" cy="365125"/>
          </a:xfrm>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标题 1"/>
          <p:cNvSpPr txBox="1"/>
          <p:nvPr>
            <p:custDataLst>
              <p:tags r:id="rId1"/>
            </p:custDataLst>
          </p:nvPr>
        </p:nvSpPr>
        <p:spPr>
          <a:xfrm>
            <a:off x="1391920" y="360045"/>
            <a:ext cx="1058100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重点建设项目清单</a:t>
            </a:r>
            <a:r>
              <a:rPr lang="en-US" altLang="zh-CN"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村庄建设边界</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61"/>
          <p:cNvSpPr/>
          <p:nvPr/>
        </p:nvSpPr>
        <p:spPr>
          <a:xfrm>
            <a:off x="824230" y="1581150"/>
            <a:ext cx="4783455" cy="3695700"/>
          </a:xfrm>
          <a:prstGeom prst="rect">
            <a:avLst/>
          </a:prstGeom>
        </p:spPr>
        <p:txBody>
          <a:bodyPr wrap="square">
            <a:noAutofit/>
          </a:bodyPr>
          <a:lstStyle/>
          <a:p>
            <a:pPr algn="just">
              <a:lnSpc>
                <a:spcPct val="150000"/>
              </a:lnSpc>
              <a:buClrTx/>
              <a:buSzTx/>
              <a:buFontTx/>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  “十五五”期间2026年以后拟计划实施的重点建设项目共358个，涉及交通类、能源类、水利类、电力类、通讯类、环保类、旅游类、民生类、产业类、其他类共十个类型。其中交通类项目36个，占比10.06%；能源类项目3个，占比0.84%；水利类项目27个，占比7.54%；电力类项目9个，占比2.51%；通讯类项目1个，占比0.28%；环保类项目42个，占比11.73%；旅游类项目44个，占比12.29%；民生类项目102个，占比28.49%；产业类项目84个，占比23.46%；其他类项目10个，占比2.79%。</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标题 1"/>
          <p:cNvSpPr txBox="1"/>
          <p:nvPr>
            <p:custDataLst>
              <p:tags r:id="rId2"/>
            </p:custDataLst>
          </p:nvPr>
        </p:nvSpPr>
        <p:spPr>
          <a:xfrm>
            <a:off x="1029335" y="1143635"/>
            <a:ext cx="2847340" cy="508635"/>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重点建设项目清单维护</a:t>
            </a:r>
            <a:endPar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6512560" y="260350"/>
            <a:ext cx="1014095" cy="718820"/>
          </a:xfrm>
          <a:prstGeom prst="rect">
            <a:avLst/>
          </a:prstGeom>
        </p:spPr>
      </p:pic>
      <p:sp>
        <p:nvSpPr>
          <p:cNvPr id="7" name="矩形 6"/>
          <p:cNvSpPr/>
          <p:nvPr/>
        </p:nvSpPr>
        <p:spPr>
          <a:xfrm>
            <a:off x="6212840" y="1487805"/>
            <a:ext cx="5167630" cy="4504690"/>
          </a:xfrm>
          <a:prstGeom prst="rect">
            <a:avLst/>
          </a:prstGeom>
        </p:spPr>
        <p:txBody>
          <a:bodyPr wrap="square">
            <a:noAutofit/>
          </a:bodyPr>
          <a:lstStyle/>
          <a:p>
            <a:pPr algn="just">
              <a:lnSpc>
                <a:spcPct val="150000"/>
              </a:lnSpc>
              <a:buClrTx/>
              <a:buSzTx/>
              <a:buFontTx/>
            </a:pP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      村庄建设用地规划目标年横岩乡面积为93.73公顷，桂花园乡面积为315.36公顷，一街区面积为13.87公顷，二街区面积为1.44公顷，四街区面积为0.84公顷。工业园安置区项目调入村庄建设用地3.05公顷，涉及占用一街区村庄建设用地指标1.74公顷、桂花园乡村庄建设用地指标1.31公顷；洪江区全域土地整治项目的子项目研学基地建设调入村庄建设用地1.31公顷，涉及占用横岩乡村庄建设用地指标1.31公顷；桂花园乡村民建房调入村庄建设用地0.03公顷，涉及占用桂花园乡村庄建设用地指标0.03公顷。一街区、横岩乡、桂花园乡村庄建设用地指标充足，此次项目占用未突破洪江区规划目标年村庄建设用地指标。</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标题 1"/>
          <p:cNvSpPr txBox="1"/>
          <p:nvPr>
            <p:custDataLst>
              <p:tags r:id="rId4"/>
            </p:custDataLst>
          </p:nvPr>
        </p:nvSpPr>
        <p:spPr>
          <a:xfrm>
            <a:off x="6512560" y="1143635"/>
            <a:ext cx="2264410" cy="40640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村庄建设边界优化</a:t>
            </a:r>
            <a:endParaRPr lang="en-US" altLang="zh-CN"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normAutofit/>
          </a:bodyPr>
          <a:lstStyle/>
          <a:p>
            <a:fld id="{BE5F26B5-172A-4DC2-B0B7-181CFC56B87C}" type="slidenum">
              <a:rPr lang="zh-CN" altLang="en-US" smtClean="0">
                <a:latin typeface="宋体" panose="02010600030101010101" pitchFamily="2" charset="-122"/>
                <a:ea typeface="宋体" panose="02010600030101010101" pitchFamily="2" charset="-122"/>
                <a:sym typeface="宋体" panose="02010600030101010101" pitchFamily="2" charset="-122"/>
              </a:rPr>
            </a:fld>
            <a:endParaRPr lang="zh-CN" altLang="en-US" smtClean="0">
              <a:latin typeface="宋体" panose="02010600030101010101" pitchFamily="2" charset="-122"/>
              <a:ea typeface="宋体" panose="02010600030101010101" pitchFamily="2" charset="-122"/>
              <a:sym typeface="宋体" panose="02010600030101010101" pitchFamily="2" charset="-122"/>
            </a:endParaRPr>
          </a:p>
        </p:txBody>
      </p:sp>
      <p:sp>
        <p:nvSpPr>
          <p:cNvPr id="11" name="标题 4"/>
          <p:cNvSpPr>
            <a:spLocks noGrp="1"/>
          </p:cNvSpPr>
          <p:nvPr>
            <p:ph type="title"/>
          </p:nvPr>
        </p:nvSpPr>
        <p:spPr>
          <a:xfrm>
            <a:off x="1392000" y="360000"/>
            <a:ext cx="10800000" cy="720000"/>
          </a:xfrm>
        </p:spPr>
        <p:txBody>
          <a:bodyPr/>
          <a:lstStyle/>
          <a:p>
            <a:pPr algn="l">
              <a:buClrTx/>
              <a:buSzTx/>
              <a:buFontTx/>
            </a:pPr>
            <a:r>
              <a:rPr lang="zh-CN" altLang="en-US" dirty="0">
                <a:solidFill>
                  <a:srgbClr val="1677FF"/>
                </a:solidFill>
                <a:latin typeface="微软雅黑" panose="020B0503020204020204" pitchFamily="34" charset="-122"/>
                <a:ea typeface="微软雅黑" panose="020B0503020204020204" pitchFamily="34" charset="-122"/>
              </a:rPr>
              <a:t>动态维护实施保障</a:t>
            </a:r>
            <a:endParaRPr lang="zh-CN" altLang="en-US" dirty="0">
              <a:solidFill>
                <a:srgbClr val="1677FF"/>
              </a:solidFill>
              <a:latin typeface="微软雅黑" panose="020B0503020204020204" pitchFamily="34" charset="-122"/>
              <a:ea typeface="微软雅黑" panose="020B0503020204020204" pitchFamily="34" charset="-122"/>
            </a:endParaRPr>
          </a:p>
        </p:txBody>
      </p:sp>
      <p:sp>
        <p:nvSpPr>
          <p:cNvPr id="42" name="Intersect_#color-58&amp;1776"/>
          <p:cNvSpPr/>
          <p:nvPr>
            <p:custDataLst>
              <p:tags r:id="rId1"/>
            </p:custDataLst>
          </p:nvPr>
        </p:nvSpPr>
        <p:spPr>
          <a:xfrm>
            <a:off x="4250532" y="3202389"/>
            <a:ext cx="3673005" cy="2806026"/>
          </a:xfrm>
          <a:custGeom>
            <a:avLst/>
            <a:gdLst/>
            <a:ahLst/>
            <a:cxnLst/>
            <a:rect l="l" t="t" r="r" b="b"/>
            <a:pathLst>
              <a:path w="3602736" h="2752344">
                <a:moveTo>
                  <a:pt x="3602736" y="2752344"/>
                </a:moveTo>
                <a:lnTo>
                  <a:pt x="0" y="2752344"/>
                </a:lnTo>
                <a:lnTo>
                  <a:pt x="0" y="1042416"/>
                </a:lnTo>
                <a:lnTo>
                  <a:pt x="1801368" y="0"/>
                </a:lnTo>
                <a:lnTo>
                  <a:pt x="3602736" y="1042416"/>
                </a:lnTo>
                <a:lnTo>
                  <a:pt x="3602736" y="2752344"/>
                </a:lnTo>
              </a:path>
            </a:pathLst>
          </a:custGeom>
          <a:solidFill>
            <a:schemeClr val="accent1">
              <a:lumMod val="20000"/>
              <a:lumOff val="80000"/>
              <a:alpha val="50000"/>
            </a:schemeClr>
          </a:solidFill>
        </p:spPr>
        <p:txBody>
          <a:bodyPr/>
          <a:lstStyle/>
          <a:p>
            <a:endParaRPr lang="zh-CN" altLang="en-US">
              <a:solidFill>
                <a:schemeClr val="tx1"/>
              </a:solidFill>
              <a:latin typeface="宋体" panose="02010600030101010101" pitchFamily="2" charset="-122"/>
              <a:ea typeface="宋体" panose="02010600030101010101" pitchFamily="2" charset="-122"/>
            </a:endParaRPr>
          </a:p>
        </p:txBody>
      </p:sp>
      <p:sp>
        <p:nvSpPr>
          <p:cNvPr id="44" name="描边_#color-58&amp;1775"/>
          <p:cNvSpPr/>
          <p:nvPr>
            <p:custDataLst>
              <p:tags r:id="rId2"/>
            </p:custDataLst>
          </p:nvPr>
        </p:nvSpPr>
        <p:spPr>
          <a:xfrm>
            <a:off x="3942377" y="2848269"/>
            <a:ext cx="4297602" cy="3160275"/>
          </a:xfrm>
          <a:custGeom>
            <a:avLst/>
            <a:gdLst/>
            <a:ahLst/>
            <a:cxnLst/>
            <a:rect l="l" t="t" r="r" b="b"/>
            <a:pathLst>
              <a:path w="4215384" h="3099816">
                <a:moveTo>
                  <a:pt x="0" y="3099816"/>
                </a:moveTo>
                <a:lnTo>
                  <a:pt x="0" y="1216152"/>
                </a:lnTo>
                <a:lnTo>
                  <a:pt x="2112264" y="0"/>
                </a:lnTo>
                <a:lnTo>
                  <a:pt x="4215384" y="1216152"/>
                </a:lnTo>
                <a:lnTo>
                  <a:pt x="4215384" y="3099816"/>
                </a:lnTo>
                <a:lnTo>
                  <a:pt x="0" y="3099816"/>
                </a:lnTo>
                <a:moveTo>
                  <a:pt x="4206240" y="3090672"/>
                </a:moveTo>
                <a:lnTo>
                  <a:pt x="9144" y="3090672"/>
                </a:lnTo>
                <a:lnTo>
                  <a:pt x="9144" y="1225296"/>
                </a:lnTo>
                <a:lnTo>
                  <a:pt x="2112264" y="18288"/>
                </a:lnTo>
                <a:lnTo>
                  <a:pt x="4206240" y="1225296"/>
                </a:lnTo>
                <a:lnTo>
                  <a:pt x="4206240" y="3090672"/>
                </a:lnTo>
              </a:path>
            </a:pathLst>
          </a:custGeom>
          <a:solidFill>
            <a:schemeClr val="accent1">
              <a:alpha val="10000"/>
            </a:schemeClr>
          </a:solidFill>
        </p:spPr>
        <p:txBody>
          <a:bodyPr/>
          <a:lstStyle/>
          <a:p>
            <a:endParaRPr lang="zh-CN" altLang="en-US">
              <a:solidFill>
                <a:schemeClr val="tx1"/>
              </a:solidFill>
              <a:latin typeface="宋体" panose="02010600030101010101" pitchFamily="2" charset="-122"/>
              <a:ea typeface="宋体" panose="02010600030101010101" pitchFamily="2" charset="-122"/>
            </a:endParaRPr>
          </a:p>
        </p:txBody>
      </p:sp>
      <p:sp>
        <p:nvSpPr>
          <p:cNvPr id="45" name="Intersect_#color-58&amp;1773"/>
          <p:cNvSpPr/>
          <p:nvPr>
            <p:custDataLst>
              <p:tags r:id="rId3"/>
            </p:custDataLst>
          </p:nvPr>
        </p:nvSpPr>
        <p:spPr>
          <a:xfrm>
            <a:off x="2497413" y="1156651"/>
            <a:ext cx="7196981" cy="4851505"/>
          </a:xfrm>
          <a:custGeom>
            <a:avLst/>
            <a:gdLst/>
            <a:ahLst/>
            <a:cxnLst/>
            <a:rect l="l" t="t" r="r" b="b"/>
            <a:pathLst>
              <a:path w="7059168" h="4745736">
                <a:moveTo>
                  <a:pt x="3529584" y="0"/>
                </a:moveTo>
                <a:lnTo>
                  <a:pt x="0" y="2048256"/>
                </a:lnTo>
                <a:lnTo>
                  <a:pt x="0" y="4745736"/>
                </a:lnTo>
                <a:lnTo>
                  <a:pt x="758952" y="4745736"/>
                </a:lnTo>
                <a:lnTo>
                  <a:pt x="758952" y="2487168"/>
                </a:lnTo>
                <a:lnTo>
                  <a:pt x="3529584" y="877824"/>
                </a:lnTo>
                <a:lnTo>
                  <a:pt x="6300216" y="2487168"/>
                </a:lnTo>
                <a:lnTo>
                  <a:pt x="6300216" y="4745736"/>
                </a:lnTo>
                <a:lnTo>
                  <a:pt x="7059168" y="4745736"/>
                </a:lnTo>
                <a:lnTo>
                  <a:pt x="7059168" y="2048256"/>
                </a:lnTo>
                <a:lnTo>
                  <a:pt x="3529584" y="0"/>
                </a:lnTo>
              </a:path>
            </a:pathLst>
          </a:custGeom>
          <a:solidFill>
            <a:schemeClr val="accent2">
              <a:lumMod val="20000"/>
              <a:lumOff val="80000"/>
              <a:alpha val="30000"/>
            </a:schemeClr>
          </a:solidFill>
        </p:spPr>
        <p:txBody>
          <a:bodyPr>
            <a:noAutofit/>
          </a:bodyPr>
          <a:lstStyle/>
          <a:p>
            <a:pPr lvl="0" algn="l">
              <a:buClrTx/>
              <a:buSzTx/>
              <a:buFontTx/>
            </a:pPr>
            <a:endParaRPr lang="zh-CN" altLang="en-US">
              <a:solidFill>
                <a:schemeClr val="tx1"/>
              </a:solidFill>
              <a:latin typeface="宋体" panose="02010600030101010101" pitchFamily="2" charset="-122"/>
              <a:ea typeface="宋体" panose="02010600030101010101" pitchFamily="2" charset="-122"/>
              <a:sym typeface="+mn-ea"/>
            </a:endParaRPr>
          </a:p>
        </p:txBody>
      </p:sp>
      <p:sp>
        <p:nvSpPr>
          <p:cNvPr id="46" name="矩形 45"/>
          <p:cNvSpPr/>
          <p:nvPr>
            <p:custDataLst>
              <p:tags r:id="rId4"/>
            </p:custDataLst>
          </p:nvPr>
        </p:nvSpPr>
        <p:spPr>
          <a:xfrm>
            <a:off x="8678545" y="4572635"/>
            <a:ext cx="3261360" cy="144462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依托</a:t>
            </a:r>
            <a:r>
              <a:rPr lang="en-US" altLang="zh-CN"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一张图</a:t>
            </a:r>
            <a:r>
              <a:rPr lang="en-US" altLang="zh-CN"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推进全生命周期管理</a:t>
            </a:r>
            <a:endPar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spcBef>
                <a:spcPct val="0"/>
              </a:spcBef>
              <a:spcAft>
                <a:spcPct val="0"/>
              </a:spcAft>
            </a:pP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依托</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一张图</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实现全流程在线管理与数据汇交，支撑用地审批与执法监督，探索</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AI</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辅助审查，提升国土空间规划数智化治理能力。</a:t>
            </a:r>
            <a:endPar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47" name="矩形 46"/>
          <p:cNvSpPr/>
          <p:nvPr>
            <p:custDataLst>
              <p:tags r:id="rId5"/>
            </p:custDataLst>
          </p:nvPr>
        </p:nvSpPr>
        <p:spPr>
          <a:xfrm>
            <a:off x="257175" y="4572635"/>
            <a:ext cx="3246120" cy="1444625"/>
          </a:xfrm>
          <a:prstGeom prst="rect">
            <a:avLst/>
          </a:prstGeom>
          <a:noFill/>
        </p:spPr>
        <p:txBody>
          <a:bodyPr rot="0" spcFirstLastPara="0" vertOverflow="overflow" horzOverflow="overflow" vert="horz" wrap="square" lIns="0" tIns="0" rIns="0" bIns="0" numCol="1" spcCol="0" rtlCol="0" fromWordArt="0" anchor="t" anchorCtr="0" forceAA="0" compatLnSpc="1">
            <a:noAutofit/>
          </a:bodyPr>
          <a:lstStyle/>
          <a:p>
            <a:pPr algn="r">
              <a:lnSpc>
                <a:spcPct val="150000"/>
              </a:lnSpc>
              <a:spcBef>
                <a:spcPct val="0"/>
              </a:spcBef>
              <a:spcAft>
                <a:spcPct val="0"/>
              </a:spcAft>
            </a:pPr>
            <a:r>
              <a:rPr lang="zh-CN" altLang="en-US" sz="1600" b="1" dirty="0">
                <a:solidFill>
                  <a:schemeClr val="tx1"/>
                </a:solidFill>
                <a:latin typeface="宋体" panose="02010600030101010101" pitchFamily="2" charset="-122"/>
                <a:ea typeface="宋体" panose="02010600030101010101" pitchFamily="2" charset="-122"/>
                <a:cs typeface="宋体" panose="02010600030101010101" pitchFamily="2" charset="-122"/>
              </a:rPr>
              <a:t>落实主体责任，强化部门协同</a:t>
            </a:r>
            <a:endParaRPr lang="en-US" altLang="zh-CN" sz="12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r">
              <a:lnSpc>
                <a:spcPct val="150000"/>
              </a:lnSpc>
              <a:spcBef>
                <a:spcPct val="0"/>
              </a:spcBef>
              <a:spcAft>
                <a:spcPct val="0"/>
              </a:spcAft>
            </a:pP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强化县级政府主体责任与部门协同，依托</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一张图</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平台统筹空间需求，建立联合监管机制，保障动态维护与</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十五五</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规划、重大项目的有效衔接。</a:t>
            </a:r>
            <a:endPar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48" name="矩形 47"/>
          <p:cNvSpPr/>
          <p:nvPr>
            <p:custDataLst>
              <p:tags r:id="rId6"/>
            </p:custDataLst>
          </p:nvPr>
        </p:nvSpPr>
        <p:spPr>
          <a:xfrm>
            <a:off x="7997825" y="2475230"/>
            <a:ext cx="3001645" cy="1444625"/>
          </a:xfrm>
          <a:prstGeom prst="rect">
            <a:avLst/>
          </a:prstGeom>
          <a:noFill/>
        </p:spPr>
        <p:txBody>
          <a:bodyPr wrap="square" lIns="0" tIns="0" rIns="0" bIns="0" rtlCol="0" anchor="b" anchorCtr="0">
            <a:noAutofit/>
          </a:bodyPr>
          <a:lstStyle/>
          <a:p>
            <a:pPr>
              <a:lnSpc>
                <a:spcPct val="150000"/>
              </a:lnSpc>
              <a:spcBef>
                <a:spcPct val="0"/>
              </a:spcBef>
              <a:spcAft>
                <a:spcPct val="0"/>
              </a:spcAft>
            </a:pP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加强实施监管与监测评估</a:t>
            </a:r>
            <a:endPar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spcBef>
                <a:spcPct val="0"/>
              </a:spcBef>
              <a:spcAft>
                <a:spcPct val="0"/>
              </a:spcAft>
            </a:pP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纳入规划</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体检</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评估</a:t>
            </a:r>
            <a:r>
              <a:rPr lang="en-US" altLang="zh-CN"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闭环管理，动态监测三条控制线与重点项目实施，强化考核督导，确保维护成果落地见效。</a:t>
            </a:r>
            <a:endPar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49" name="矩形 48"/>
          <p:cNvSpPr/>
          <p:nvPr>
            <p:custDataLst>
              <p:tags r:id="rId7"/>
            </p:custDataLst>
          </p:nvPr>
        </p:nvSpPr>
        <p:spPr>
          <a:xfrm>
            <a:off x="1174115" y="2475230"/>
            <a:ext cx="3001645" cy="1444625"/>
          </a:xfrm>
          <a:prstGeom prst="rect">
            <a:avLst/>
          </a:prstGeom>
          <a:noFill/>
        </p:spPr>
        <p:txBody>
          <a:bodyPr rot="0" spcFirstLastPara="0" vertOverflow="overflow" horzOverflow="overflow" vert="horz" wrap="square" lIns="0" tIns="0" rIns="0" bIns="0" numCol="1" spcCol="0" rtlCol="0" fromWordArt="0" anchor="b" anchorCtr="0" forceAA="0" compatLnSpc="1">
            <a:noAutofit/>
          </a:bodyPr>
          <a:lstStyle/>
          <a:p>
            <a:pPr algn="r">
              <a:lnSpc>
                <a:spcPct val="150000"/>
              </a:lnSpc>
              <a:spcBef>
                <a:spcPct val="0"/>
              </a:spcBef>
              <a:spcAft>
                <a:spcPct val="0"/>
              </a:spcAft>
            </a:pP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mn-ea"/>
              </a:rPr>
              <a:t>强化对下位规划的传导约束</a:t>
            </a:r>
            <a:endParaRPr lang="en-US" altLang="zh-CN" sz="1600" dirty="0">
              <a:solidFill>
                <a:schemeClr val="tx1">
                  <a:lumMod val="85000"/>
                  <a:lumOff val="15000"/>
                </a:schemeClr>
              </a:solidFill>
              <a:latin typeface="宋体" panose="02010600030101010101" pitchFamily="2" charset="-122"/>
              <a:ea typeface="宋体" panose="02010600030101010101" pitchFamily="2" charset="-122"/>
              <a:cs typeface="+mn-ea"/>
            </a:endParaRPr>
          </a:p>
          <a:p>
            <a:pPr algn="r">
              <a:lnSpc>
                <a:spcPct val="150000"/>
              </a:lnSpc>
              <a:spcBef>
                <a:spcPct val="0"/>
              </a:spcBef>
              <a:spcAft>
                <a:spcPct val="0"/>
              </a:spcAft>
            </a:pP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mn-ea"/>
              </a:rPr>
              <a:t>将动态维护方案作为法定依据，刚性传导约束乡镇规划、详细规划和专项规划，严格落实指标与管控要求。</a:t>
            </a:r>
            <a:endPar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mn-ea"/>
            </a:endParaRPr>
          </a:p>
        </p:txBody>
      </p:sp>
      <p:sp>
        <p:nvSpPr>
          <p:cNvPr id="50" name="矩形 49"/>
          <p:cNvSpPr/>
          <p:nvPr>
            <p:custDataLst>
              <p:tags r:id="rId8"/>
            </p:custDataLst>
          </p:nvPr>
        </p:nvSpPr>
        <p:spPr>
          <a:xfrm>
            <a:off x="4594860" y="1151255"/>
            <a:ext cx="3001645" cy="1444625"/>
          </a:xfrm>
          <a:prstGeom prst="rect">
            <a:avLst/>
          </a:prstGeom>
          <a:noFill/>
        </p:spPr>
        <p:txBody>
          <a:bodyPr wrap="square" lIns="0" tIns="0" rIns="0" bIns="0" rtlCol="0" anchor="b" anchorCtr="0">
            <a:noAutofit/>
          </a:bodyPr>
          <a:lstStyle/>
          <a:p>
            <a:pPr algn="ctr">
              <a:lnSpc>
                <a:spcPct val="150000"/>
              </a:lnSpc>
              <a:spcBef>
                <a:spcPct val="0"/>
              </a:spcBef>
              <a:spcAft>
                <a:spcPct val="0"/>
              </a:spcAft>
            </a:pPr>
            <a:r>
              <a:rPr lang="zh-CN" altLang="en-US" sz="1600" b="1" dirty="0">
                <a:solidFill>
                  <a:schemeClr val="tx1">
                    <a:lumMod val="85000"/>
                    <a:lumOff val="15000"/>
                  </a:schemeClr>
                </a:solidFill>
                <a:latin typeface="宋体" panose="02010600030101010101" pitchFamily="2" charset="-122"/>
                <a:ea typeface="宋体" panose="02010600030101010101" pitchFamily="2" charset="-122"/>
                <a:cs typeface="+mn-ea"/>
              </a:rPr>
              <a:t>强化公众参与和宣传引导</a:t>
            </a:r>
            <a:endParaRPr lang="en-US" altLang="zh-CN" sz="1600" b="1" dirty="0">
              <a:solidFill>
                <a:schemeClr val="tx1">
                  <a:lumMod val="85000"/>
                  <a:lumOff val="15000"/>
                </a:schemeClr>
              </a:solidFill>
              <a:latin typeface="宋体" panose="02010600030101010101" pitchFamily="2" charset="-122"/>
              <a:ea typeface="宋体" panose="02010600030101010101" pitchFamily="2" charset="-122"/>
              <a:cs typeface="+mn-ea"/>
            </a:endParaRPr>
          </a:p>
          <a:p>
            <a:pPr algn="ctr">
              <a:lnSpc>
                <a:spcPct val="150000"/>
              </a:lnSpc>
              <a:spcBef>
                <a:spcPct val="0"/>
              </a:spcBef>
              <a:spcAft>
                <a:spcPct val="0"/>
              </a:spcAft>
            </a:pPr>
            <a:r>
              <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mn-ea"/>
              </a:rPr>
              <a:t>建立全过程社会参与机制，依法公开规划信息，畅通监督渠道，推动规划实施从政府管控向社会共治转变。。</a:t>
            </a:r>
            <a:endParaRPr lang="zh-CN" altLang="en-US" sz="1200" dirty="0">
              <a:solidFill>
                <a:schemeClr val="tx1">
                  <a:lumMod val="85000"/>
                  <a:lumOff val="15000"/>
                </a:schemeClr>
              </a:solidFill>
              <a:latin typeface="宋体" panose="02010600030101010101" pitchFamily="2" charset="-122"/>
              <a:ea typeface="宋体" panose="02010600030101010101" pitchFamily="2" charset="-122"/>
              <a:cs typeface="+mn-ea"/>
            </a:endParaRPr>
          </a:p>
        </p:txBody>
      </p:sp>
      <p:sp>
        <p:nvSpPr>
          <p:cNvPr id="51" name="Intersect_#color_$accent4_4-58&amp;1780"/>
          <p:cNvSpPr/>
          <p:nvPr>
            <p:custDataLst>
              <p:tags r:id="rId9"/>
            </p:custDataLst>
          </p:nvPr>
        </p:nvSpPr>
        <p:spPr>
          <a:xfrm>
            <a:off x="4530203" y="3547445"/>
            <a:ext cx="1566154" cy="2461099"/>
          </a:xfrm>
          <a:custGeom>
            <a:avLst/>
            <a:gdLst/>
            <a:ahLst/>
            <a:cxnLst/>
            <a:rect l="l" t="t" r="r" b="b"/>
            <a:pathLst>
              <a:path w="1536192" h="2414016">
                <a:moveTo>
                  <a:pt x="429768" y="2414016"/>
                </a:moveTo>
                <a:lnTo>
                  <a:pt x="0" y="2414016"/>
                </a:lnTo>
                <a:lnTo>
                  <a:pt x="0" y="886968"/>
                </a:lnTo>
                <a:lnTo>
                  <a:pt x="1536192" y="0"/>
                </a:lnTo>
                <a:lnTo>
                  <a:pt x="1536192" y="1773936"/>
                </a:lnTo>
                <a:lnTo>
                  <a:pt x="429768" y="2414016"/>
                </a:lnTo>
              </a:path>
            </a:pathLst>
          </a:custGeom>
          <a:gradFill>
            <a:gsLst>
              <a:gs pos="0">
                <a:schemeClr val="accent1">
                  <a:lumMod val="75000"/>
                  <a:alpha val="30000"/>
                </a:schemeClr>
              </a:gs>
              <a:gs pos="100000">
                <a:schemeClr val="accent1">
                  <a:lumMod val="60000"/>
                  <a:lumOff val="40000"/>
                  <a:alpha val="30000"/>
                </a:schemeClr>
              </a:gs>
            </a:gsLst>
            <a:lin ang="18105148"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2" name="Intersect_#color_$accent4_4_$accent4_2-58&amp;1782"/>
          <p:cNvSpPr/>
          <p:nvPr>
            <p:custDataLst>
              <p:tags r:id="rId10"/>
            </p:custDataLst>
          </p:nvPr>
        </p:nvSpPr>
        <p:spPr>
          <a:xfrm>
            <a:off x="6096227" y="3547445"/>
            <a:ext cx="1566154" cy="2461099"/>
          </a:xfrm>
          <a:custGeom>
            <a:avLst/>
            <a:gdLst/>
            <a:ahLst/>
            <a:cxnLst/>
            <a:rect l="l" t="t" r="r" b="b"/>
            <a:pathLst>
              <a:path w="1536192" h="2414016">
                <a:moveTo>
                  <a:pt x="1536192" y="2414016"/>
                </a:moveTo>
                <a:lnTo>
                  <a:pt x="1106424" y="2414016"/>
                </a:lnTo>
                <a:lnTo>
                  <a:pt x="0" y="1773936"/>
                </a:lnTo>
                <a:lnTo>
                  <a:pt x="0" y="0"/>
                </a:lnTo>
                <a:lnTo>
                  <a:pt x="1536192" y="886968"/>
                </a:lnTo>
                <a:lnTo>
                  <a:pt x="1536192" y="2414016"/>
                </a:lnTo>
              </a:path>
            </a:pathLst>
          </a:custGeom>
          <a:gradFill>
            <a:gsLst>
              <a:gs pos="0">
                <a:schemeClr val="accent1">
                  <a:lumMod val="75000"/>
                  <a:alpha val="30000"/>
                </a:schemeClr>
              </a:gs>
              <a:gs pos="100000">
                <a:schemeClr val="accent1">
                  <a:lumMod val="40000"/>
                  <a:lumOff val="60000"/>
                  <a:alpha val="30000"/>
                </a:schemeClr>
              </a:gs>
            </a:gsLst>
            <a:lin ang="14328739"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3" name="描边-679&amp;2235"/>
          <p:cNvSpPr/>
          <p:nvPr>
            <p:custDataLst>
              <p:tags r:id="rId11"/>
            </p:custDataLst>
          </p:nvPr>
        </p:nvSpPr>
        <p:spPr>
          <a:xfrm>
            <a:off x="4520492" y="3537734"/>
            <a:ext cx="1584799" cy="2479744"/>
          </a:xfrm>
          <a:custGeom>
            <a:avLst/>
            <a:gdLst/>
            <a:ahLst/>
            <a:cxnLst/>
            <a:rect l="l" t="t" r="r" b="b"/>
            <a:pathLst>
              <a:path w="1554480" h="2432304">
                <a:moveTo>
                  <a:pt x="1554480" y="0"/>
                </a:moveTo>
                <a:lnTo>
                  <a:pt x="1554480" y="1792224"/>
                </a:lnTo>
                <a:lnTo>
                  <a:pt x="438912" y="2432304"/>
                </a:lnTo>
                <a:lnTo>
                  <a:pt x="0" y="2432304"/>
                </a:lnTo>
                <a:lnTo>
                  <a:pt x="0" y="896112"/>
                </a:lnTo>
                <a:lnTo>
                  <a:pt x="1554480" y="0"/>
                </a:lnTo>
                <a:moveTo>
                  <a:pt x="9144" y="905256"/>
                </a:moveTo>
                <a:lnTo>
                  <a:pt x="9144" y="2414016"/>
                </a:lnTo>
                <a:lnTo>
                  <a:pt x="438912" y="2414016"/>
                </a:lnTo>
                <a:lnTo>
                  <a:pt x="1536192" y="1783080"/>
                </a:lnTo>
                <a:lnTo>
                  <a:pt x="1536192" y="18288"/>
                </a:lnTo>
                <a:lnTo>
                  <a:pt x="9144" y="905256"/>
                </a:lnTo>
              </a:path>
            </a:pathLst>
          </a:custGeom>
          <a:gradFill>
            <a:gsLst>
              <a:gs pos="0">
                <a:srgbClr val="FFFFFF">
                  <a:alpha val="100000"/>
                </a:srgbClr>
              </a:gs>
              <a:gs pos="42000">
                <a:srgbClr val="FFFFFF">
                  <a:alpha val="0"/>
                </a:srgbClr>
              </a:gs>
            </a:gsLst>
            <a:lin ang="12062795"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4" name="描边-679&amp;2236"/>
          <p:cNvSpPr/>
          <p:nvPr>
            <p:custDataLst>
              <p:tags r:id="rId12"/>
            </p:custDataLst>
          </p:nvPr>
        </p:nvSpPr>
        <p:spPr>
          <a:xfrm>
            <a:off x="6098169" y="3537734"/>
            <a:ext cx="1584799" cy="2479744"/>
          </a:xfrm>
          <a:custGeom>
            <a:avLst/>
            <a:gdLst/>
            <a:ahLst/>
            <a:cxnLst/>
            <a:rect l="l" t="t" r="r" b="b"/>
            <a:pathLst>
              <a:path w="1554480" h="2432304">
                <a:moveTo>
                  <a:pt x="0" y="0"/>
                </a:moveTo>
                <a:lnTo>
                  <a:pt x="1554480" y="896112"/>
                </a:lnTo>
                <a:lnTo>
                  <a:pt x="1554480" y="2432304"/>
                </a:lnTo>
                <a:lnTo>
                  <a:pt x="1106424" y="2432304"/>
                </a:lnTo>
                <a:lnTo>
                  <a:pt x="0" y="1792224"/>
                </a:lnTo>
                <a:lnTo>
                  <a:pt x="0" y="0"/>
                </a:lnTo>
                <a:moveTo>
                  <a:pt x="9144" y="18288"/>
                </a:moveTo>
                <a:lnTo>
                  <a:pt x="9144" y="1783080"/>
                </a:lnTo>
                <a:lnTo>
                  <a:pt x="1115568" y="2414016"/>
                </a:lnTo>
                <a:lnTo>
                  <a:pt x="1536192" y="2414016"/>
                </a:lnTo>
                <a:lnTo>
                  <a:pt x="1536192" y="905256"/>
                </a:lnTo>
                <a:lnTo>
                  <a:pt x="9144" y="18288"/>
                </a:lnTo>
              </a:path>
            </a:pathLst>
          </a:custGeom>
          <a:gradFill>
            <a:gsLst>
              <a:gs pos="0">
                <a:srgbClr val="FFFFFF">
                  <a:alpha val="100000"/>
                </a:srgbClr>
              </a:gs>
              <a:gs pos="46000">
                <a:srgbClr val="FFFFFF">
                  <a:alpha val="0"/>
                </a:srgbClr>
              </a:gs>
            </a:gsLst>
            <a:lin ang="1935974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5" name="Vector_#color_$accent4_4_$accent4-58&amp;1751"/>
          <p:cNvSpPr/>
          <p:nvPr>
            <p:custDataLst>
              <p:tags r:id="rId13"/>
            </p:custDataLst>
          </p:nvPr>
        </p:nvSpPr>
        <p:spPr>
          <a:xfrm>
            <a:off x="5406115" y="4563192"/>
            <a:ext cx="689854" cy="1202583"/>
          </a:xfrm>
          <a:custGeom>
            <a:avLst/>
            <a:gdLst/>
            <a:ahLst/>
            <a:cxnLst/>
            <a:rect l="l" t="t" r="r" b="b"/>
            <a:pathLst>
              <a:path w="676656" h="1179576">
                <a:moveTo>
                  <a:pt x="676656" y="786384"/>
                </a:moveTo>
                <a:lnTo>
                  <a:pt x="0" y="1179576"/>
                </a:lnTo>
                <a:lnTo>
                  <a:pt x="0" y="393192"/>
                </a:lnTo>
                <a:lnTo>
                  <a:pt x="676656" y="0"/>
                </a:lnTo>
                <a:lnTo>
                  <a:pt x="676656" y="786384"/>
                </a:lnTo>
              </a:path>
            </a:pathLst>
          </a:custGeom>
          <a:gradFill>
            <a:gsLst>
              <a:gs pos="0">
                <a:schemeClr val="accent1">
                  <a:alpha val="100000"/>
                </a:schemeClr>
              </a:gs>
              <a:gs pos="100000">
                <a:schemeClr val="accent1">
                  <a:alpha val="100000"/>
                </a:schemeClr>
              </a:gs>
            </a:gsLst>
            <a:lin ang="15233214"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6" name="Vector_#color_$accent4_4_$accent3-58&amp;1753"/>
          <p:cNvSpPr/>
          <p:nvPr>
            <p:custDataLst>
              <p:tags r:id="rId14"/>
            </p:custDataLst>
          </p:nvPr>
        </p:nvSpPr>
        <p:spPr>
          <a:xfrm>
            <a:off x="6096227" y="4563192"/>
            <a:ext cx="689854" cy="1202583"/>
          </a:xfrm>
          <a:custGeom>
            <a:avLst/>
            <a:gdLst/>
            <a:ahLst/>
            <a:cxnLst/>
            <a:rect l="l" t="t" r="r" b="b"/>
            <a:pathLst>
              <a:path w="676656" h="1179576">
                <a:moveTo>
                  <a:pt x="0" y="786384"/>
                </a:moveTo>
                <a:lnTo>
                  <a:pt x="676656" y="1179576"/>
                </a:lnTo>
                <a:lnTo>
                  <a:pt x="676656" y="393192"/>
                </a:lnTo>
                <a:lnTo>
                  <a:pt x="0" y="0"/>
                </a:lnTo>
                <a:lnTo>
                  <a:pt x="0" y="786384"/>
                </a:lnTo>
              </a:path>
            </a:pathLst>
          </a:custGeom>
          <a:gradFill>
            <a:gsLst>
              <a:gs pos="0">
                <a:schemeClr val="accent1">
                  <a:alpha val="100000"/>
                </a:schemeClr>
              </a:gs>
              <a:gs pos="85905">
                <a:schemeClr val="accent1">
                  <a:alpha val="100000"/>
                </a:scheme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7" name="Intersect_#color_$accent4_1_$accent4-58&amp;1755"/>
          <p:cNvSpPr/>
          <p:nvPr>
            <p:custDataLst>
              <p:tags r:id="rId15"/>
            </p:custDataLst>
          </p:nvPr>
        </p:nvSpPr>
        <p:spPr>
          <a:xfrm>
            <a:off x="4967835" y="5355592"/>
            <a:ext cx="2256008" cy="652564"/>
          </a:xfrm>
          <a:custGeom>
            <a:avLst/>
            <a:gdLst/>
            <a:ahLst/>
            <a:cxnLst/>
            <a:rect l="l" t="t" r="r" b="b"/>
            <a:pathLst>
              <a:path w="2212848" h="640080">
                <a:moveTo>
                  <a:pt x="2212848" y="640080"/>
                </a:moveTo>
                <a:lnTo>
                  <a:pt x="0" y="640080"/>
                </a:lnTo>
                <a:lnTo>
                  <a:pt x="1106424" y="0"/>
                </a:lnTo>
                <a:lnTo>
                  <a:pt x="2212848" y="640080"/>
                </a:lnTo>
              </a:path>
            </a:pathLst>
          </a:custGeom>
          <a:gradFill>
            <a:gsLst>
              <a:gs pos="28529">
                <a:schemeClr val="accent1">
                  <a:lumMod val="20000"/>
                  <a:lumOff val="80000"/>
                  <a:alpha val="20000"/>
                </a:schemeClr>
              </a:gs>
              <a:gs pos="85712">
                <a:schemeClr val="accent1">
                  <a:alpha val="2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8" name="Intersect_#color_$accent2_$accent3-58&amp;1752"/>
          <p:cNvSpPr/>
          <p:nvPr>
            <p:custDataLst>
              <p:tags r:id="rId16"/>
            </p:custDataLst>
          </p:nvPr>
        </p:nvSpPr>
        <p:spPr>
          <a:xfrm>
            <a:off x="5397051" y="5355592"/>
            <a:ext cx="1389030" cy="652564"/>
          </a:xfrm>
          <a:custGeom>
            <a:avLst/>
            <a:gdLst/>
            <a:ahLst/>
            <a:cxnLst/>
            <a:rect l="l" t="t" r="r" b="b"/>
            <a:pathLst>
              <a:path w="1362456" h="640080">
                <a:moveTo>
                  <a:pt x="932688" y="640080"/>
                </a:moveTo>
                <a:lnTo>
                  <a:pt x="420624" y="640080"/>
                </a:lnTo>
                <a:lnTo>
                  <a:pt x="0" y="393192"/>
                </a:lnTo>
                <a:lnTo>
                  <a:pt x="676656" y="0"/>
                </a:lnTo>
                <a:lnTo>
                  <a:pt x="1362456" y="393192"/>
                </a:lnTo>
                <a:lnTo>
                  <a:pt x="932688" y="640080"/>
                </a:lnTo>
              </a:path>
            </a:pathLst>
          </a:custGeom>
          <a:gradFill>
            <a:gsLst>
              <a:gs pos="0">
                <a:schemeClr val="accent1">
                  <a:alpha val="100000"/>
                </a:schemeClr>
              </a:gs>
              <a:gs pos="100000">
                <a:schemeClr val="accent1">
                  <a:alpha val="10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solidFill>
                <a:schemeClr val="lt1"/>
              </a:solidFill>
              <a:latin typeface="宋体" panose="02010600030101010101" pitchFamily="2" charset="-122"/>
              <a:ea typeface="宋体" panose="02010600030101010101" pitchFamily="2" charset="-122"/>
            </a:endParaRPr>
          </a:p>
        </p:txBody>
      </p:sp>
      <p:sp>
        <p:nvSpPr>
          <p:cNvPr id="59" name="矩形 58"/>
          <p:cNvSpPr/>
          <p:nvPr>
            <p:custDataLst>
              <p:tags r:id="rId17"/>
            </p:custDataLst>
          </p:nvPr>
        </p:nvSpPr>
        <p:spPr>
          <a:xfrm>
            <a:off x="5455963" y="4738634"/>
            <a:ext cx="1288246" cy="1202583"/>
          </a:xfrm>
          <a:prstGeom prst="rect">
            <a:avLst/>
          </a:prstGeom>
          <a:noFill/>
        </p:spPr>
        <p:txBody>
          <a:bodyPr rot="0" spcFirstLastPara="0"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sz="2000" b="1" dirty="0">
                <a:solidFill>
                  <a:srgbClr val="FFFFFF"/>
                </a:solidFill>
                <a:latin typeface="宋体" panose="02010600030101010101" pitchFamily="2" charset="-122"/>
                <a:ea typeface="宋体" panose="02010600030101010101" pitchFamily="2" charset="-122"/>
                <a:cs typeface="+mn-ea"/>
              </a:rPr>
              <a:t>动态维护</a:t>
            </a:r>
            <a:endParaRPr lang="en-US" altLang="zh-CN" sz="2000" b="1" dirty="0">
              <a:solidFill>
                <a:srgbClr val="FFFFFF"/>
              </a:solidFill>
              <a:latin typeface="宋体" panose="02010600030101010101" pitchFamily="2" charset="-122"/>
              <a:ea typeface="宋体" panose="02010600030101010101" pitchFamily="2" charset="-122"/>
              <a:cs typeface="+mn-ea"/>
            </a:endParaRPr>
          </a:p>
          <a:p>
            <a:pPr algn="ctr">
              <a:spcBef>
                <a:spcPct val="0"/>
              </a:spcBef>
              <a:spcAft>
                <a:spcPct val="0"/>
              </a:spcAft>
            </a:pPr>
            <a:r>
              <a:rPr lang="zh-CN" altLang="zh-CN" sz="2000" b="1" dirty="0">
                <a:solidFill>
                  <a:srgbClr val="FFFFFF"/>
                </a:solidFill>
                <a:latin typeface="宋体" panose="02010600030101010101" pitchFamily="2" charset="-122"/>
                <a:ea typeface="宋体" panose="02010600030101010101" pitchFamily="2" charset="-122"/>
                <a:cs typeface="+mn-ea"/>
              </a:rPr>
              <a:t>实施保障</a:t>
            </a:r>
            <a:endParaRPr lang="zh-CN" altLang="zh-CN" sz="2000" b="1" dirty="0">
              <a:solidFill>
                <a:srgbClr val="FFFFFF"/>
              </a:solidFill>
              <a:latin typeface="宋体" panose="02010600030101010101" pitchFamily="2" charset="-122"/>
              <a:ea typeface="宋体" panose="02010600030101010101" pitchFamily="2" charset="-122"/>
              <a:cs typeface="+mn-ea"/>
            </a:endParaRPr>
          </a:p>
        </p:txBody>
      </p:sp>
      <p:sp>
        <p:nvSpPr>
          <p:cNvPr id="60" name="@path-Vector_#color-51&amp;1508"/>
          <p:cNvSpPr/>
          <p:nvPr>
            <p:custDataLst>
              <p:tags r:id="rId18"/>
            </p:custDataLst>
          </p:nvPr>
        </p:nvSpPr>
        <p:spPr>
          <a:xfrm>
            <a:off x="4511428" y="3379772"/>
            <a:ext cx="466117" cy="522051"/>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2">
                    <a:alpha val="100000"/>
                  </a:schemeClr>
                </a:gs>
                <a:gs pos="6000">
                  <a:schemeClr val="accent2">
                    <a:alpha val="100000"/>
                  </a:schemeClr>
                </a:gs>
                <a:gs pos="94000">
                  <a:schemeClr val="accent2">
                    <a:alpha val="100000"/>
                  </a:schemeClr>
                </a:gs>
              </a:gsLst>
              <a:lin ang="5400000" scaled="0"/>
            </a:gradFill>
          </a:ln>
          <a:effectLst>
            <a:outerShdw blurRad="101600" dist="25400" dir="5399999" algn="bl" rotWithShape="0">
              <a:schemeClr val="accent2">
                <a:alpha val="25000"/>
              </a:schemeClr>
            </a:outerShdw>
          </a:effectLst>
        </p:spPr>
        <p:txBody>
          <a:bodyPr wrap="none" lIns="0" tIns="0" rIns="0" bIns="0" anchor="ctr" anchorCtr="0">
            <a:noAutofit/>
          </a:bodyPr>
          <a:lstStyle/>
          <a:p>
            <a:pPr lvl="0" algn="ctr">
              <a:buClrTx/>
              <a:buSzTx/>
              <a:buFontTx/>
            </a:pPr>
            <a:r>
              <a:rPr lang="en-US" altLang="zh-CN" b="1" dirty="0">
                <a:solidFill>
                  <a:srgbClr val="000000"/>
                </a:solidFill>
                <a:latin typeface="宋体" panose="02010600030101010101" pitchFamily="2" charset="-122"/>
                <a:ea typeface="宋体" panose="02010600030101010101" pitchFamily="2" charset="-122"/>
                <a:cs typeface="+mn-ea"/>
                <a:sym typeface="+mn-ea"/>
              </a:rPr>
              <a:t>02</a:t>
            </a:r>
            <a:endParaRPr lang="en-US" altLang="zh-CN" b="1" dirty="0">
              <a:solidFill>
                <a:srgbClr val="000000"/>
              </a:solidFill>
              <a:latin typeface="宋体" panose="02010600030101010101" pitchFamily="2" charset="-122"/>
              <a:ea typeface="宋体" panose="02010600030101010101" pitchFamily="2" charset="-122"/>
              <a:cs typeface="+mn-ea"/>
              <a:sym typeface="+mn-ea"/>
            </a:endParaRPr>
          </a:p>
        </p:txBody>
      </p:sp>
      <p:sp>
        <p:nvSpPr>
          <p:cNvPr id="61" name="@path-Vector_#color-51&amp;1511"/>
          <p:cNvSpPr/>
          <p:nvPr>
            <p:custDataLst>
              <p:tags r:id="rId19"/>
            </p:custDataLst>
          </p:nvPr>
        </p:nvSpPr>
        <p:spPr>
          <a:xfrm>
            <a:off x="7196135" y="3370061"/>
            <a:ext cx="466117" cy="522051"/>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2">
                    <a:alpha val="100000"/>
                  </a:schemeClr>
                </a:gs>
                <a:gs pos="6000">
                  <a:schemeClr val="accent2">
                    <a:alpha val="100000"/>
                  </a:schemeClr>
                </a:gs>
                <a:gs pos="94000">
                  <a:schemeClr val="accent2">
                    <a:alpha val="100000"/>
                  </a:schemeClr>
                </a:gs>
              </a:gsLst>
              <a:lin ang="5400000" scaled="0"/>
            </a:gradFill>
          </a:ln>
          <a:effectLst>
            <a:outerShdw blurRad="101600" dist="25400" dir="5399999" algn="bl" rotWithShape="0">
              <a:schemeClr val="accent2">
                <a:alpha val="25000"/>
              </a:schemeClr>
            </a:outerShdw>
          </a:effectLst>
        </p:spPr>
        <p:txBody>
          <a:bodyPr wrap="none" lIns="0" tIns="0" rIns="0" bIns="0" anchor="ctr" anchorCtr="0">
            <a:noAutofit/>
          </a:bodyPr>
          <a:lstStyle/>
          <a:p>
            <a:pPr lvl="0" algn="ctr">
              <a:buClrTx/>
              <a:buSzTx/>
              <a:buFontTx/>
            </a:pPr>
            <a:r>
              <a:rPr lang="en-US" altLang="zh-CN" b="1" dirty="0">
                <a:solidFill>
                  <a:srgbClr val="000000"/>
                </a:solidFill>
                <a:latin typeface="宋体" panose="02010600030101010101" pitchFamily="2" charset="-122"/>
                <a:ea typeface="宋体" panose="02010600030101010101" pitchFamily="2" charset="-122"/>
                <a:cs typeface="+mn-ea"/>
                <a:sym typeface="+mn-ea"/>
              </a:rPr>
              <a:t>04</a:t>
            </a:r>
            <a:endParaRPr lang="en-US" altLang="zh-CN" b="1" dirty="0">
              <a:solidFill>
                <a:srgbClr val="000000"/>
              </a:solidFill>
              <a:latin typeface="宋体" panose="02010600030101010101" pitchFamily="2" charset="-122"/>
              <a:ea typeface="宋体" panose="02010600030101010101" pitchFamily="2" charset="-122"/>
              <a:cs typeface="+mn-ea"/>
              <a:sym typeface="+mn-ea"/>
            </a:endParaRPr>
          </a:p>
        </p:txBody>
      </p:sp>
      <p:sp>
        <p:nvSpPr>
          <p:cNvPr id="63" name="@path-Vector_#color-51&amp;1514"/>
          <p:cNvSpPr/>
          <p:nvPr>
            <p:custDataLst>
              <p:tags r:id="rId20"/>
            </p:custDataLst>
          </p:nvPr>
        </p:nvSpPr>
        <p:spPr>
          <a:xfrm>
            <a:off x="5863169" y="2605499"/>
            <a:ext cx="466117" cy="522051"/>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1">
                    <a:alpha val="100000"/>
                  </a:schemeClr>
                </a:gs>
                <a:gs pos="6000">
                  <a:schemeClr val="accent1">
                    <a:alpha val="100000"/>
                  </a:schemeClr>
                </a:gs>
                <a:gs pos="94000">
                  <a:schemeClr val="accent1">
                    <a:alpha val="100000"/>
                  </a:schemeClr>
                </a:gs>
              </a:gsLst>
              <a:lin ang="5400000" scaled="0"/>
            </a:gradFill>
          </a:ln>
          <a:effectLst>
            <a:outerShdw blurRad="101600" dist="25400" dir="5399999" algn="bl" rotWithShape="0">
              <a:schemeClr val="accent1">
                <a:alpha val="25000"/>
              </a:schemeClr>
            </a:outerShdw>
          </a:effectLst>
        </p:spPr>
        <p:txBody>
          <a:bodyPr wrap="none" lIns="0" tIns="0" rIns="0" bIns="0" anchor="ctr" anchorCtr="0">
            <a:noAutofit/>
          </a:bodyPr>
          <a:lstStyle/>
          <a:p>
            <a:pPr lvl="0" algn="ctr">
              <a:buClrTx/>
              <a:buSzTx/>
              <a:buFontTx/>
            </a:pPr>
            <a:r>
              <a:rPr lang="en-US" altLang="zh-CN" b="1" dirty="0">
                <a:solidFill>
                  <a:srgbClr val="000000"/>
                </a:solidFill>
                <a:latin typeface="宋体" panose="02010600030101010101" pitchFamily="2" charset="-122"/>
                <a:ea typeface="宋体" panose="02010600030101010101" pitchFamily="2" charset="-122"/>
                <a:cs typeface="+mn-ea"/>
                <a:sym typeface="+mn-ea"/>
              </a:rPr>
              <a:t>03</a:t>
            </a:r>
            <a:endParaRPr lang="en-US" altLang="zh-CN" b="1" dirty="0">
              <a:solidFill>
                <a:srgbClr val="000000"/>
              </a:solidFill>
              <a:latin typeface="宋体" panose="02010600030101010101" pitchFamily="2" charset="-122"/>
              <a:ea typeface="宋体" panose="02010600030101010101" pitchFamily="2" charset="-122"/>
              <a:cs typeface="+mn-ea"/>
              <a:sym typeface="+mn-ea"/>
            </a:endParaRPr>
          </a:p>
        </p:txBody>
      </p:sp>
      <p:sp>
        <p:nvSpPr>
          <p:cNvPr id="69" name="@path-Vector_#color-51&amp;1505"/>
          <p:cNvSpPr/>
          <p:nvPr>
            <p:custDataLst>
              <p:tags r:id="rId21"/>
            </p:custDataLst>
          </p:nvPr>
        </p:nvSpPr>
        <p:spPr>
          <a:xfrm>
            <a:off x="8007308" y="4600741"/>
            <a:ext cx="466117" cy="522051"/>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1">
                    <a:alpha val="100000"/>
                  </a:schemeClr>
                </a:gs>
                <a:gs pos="6000">
                  <a:schemeClr val="accent1">
                    <a:alpha val="100000"/>
                  </a:schemeClr>
                </a:gs>
                <a:gs pos="94000">
                  <a:schemeClr val="accent1">
                    <a:alpha val="100000"/>
                  </a:schemeClr>
                </a:gs>
              </a:gsLst>
              <a:lin ang="5400000" scaled="0"/>
            </a:gradFill>
          </a:ln>
          <a:effectLst>
            <a:outerShdw blurRad="101600" dist="25400" dir="5399999" algn="bl" rotWithShape="0">
              <a:schemeClr val="accent1">
                <a:alpha val="25000"/>
              </a:schemeClr>
            </a:outerShdw>
          </a:effectLst>
        </p:spPr>
        <p:txBody>
          <a:bodyPr wrap="none" lIns="0" tIns="0" rIns="0" bIns="0" anchor="ctr" anchorCtr="0">
            <a:noAutofit/>
          </a:bodyPr>
          <a:lstStyle/>
          <a:p>
            <a:pPr lvl="0" algn="ctr">
              <a:buClrTx/>
              <a:buSzTx/>
              <a:buFontTx/>
            </a:pPr>
            <a:r>
              <a:rPr lang="en-US" altLang="zh-CN" b="1" dirty="0">
                <a:solidFill>
                  <a:srgbClr val="000000"/>
                </a:solidFill>
                <a:latin typeface="宋体" panose="02010600030101010101" pitchFamily="2" charset="-122"/>
                <a:ea typeface="宋体" panose="02010600030101010101" pitchFamily="2" charset="-122"/>
                <a:cs typeface="+mn-ea"/>
                <a:sym typeface="+mn-ea"/>
              </a:rPr>
              <a:t>05</a:t>
            </a:r>
            <a:endParaRPr lang="en-US" altLang="zh-CN" b="1" dirty="0">
              <a:solidFill>
                <a:srgbClr val="000000"/>
              </a:solidFill>
              <a:latin typeface="宋体" panose="02010600030101010101" pitchFamily="2" charset="-122"/>
              <a:ea typeface="宋体" panose="02010600030101010101" pitchFamily="2" charset="-122"/>
              <a:cs typeface="+mn-ea"/>
              <a:sym typeface="+mn-ea"/>
            </a:endParaRPr>
          </a:p>
        </p:txBody>
      </p:sp>
      <p:sp>
        <p:nvSpPr>
          <p:cNvPr id="70" name="@path-Vector_#color-51&amp;1523"/>
          <p:cNvSpPr/>
          <p:nvPr>
            <p:custDataLst>
              <p:tags r:id="rId22"/>
            </p:custDataLst>
          </p:nvPr>
        </p:nvSpPr>
        <p:spPr>
          <a:xfrm>
            <a:off x="3709966" y="4600741"/>
            <a:ext cx="466117" cy="522051"/>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1">
                    <a:alpha val="100000"/>
                  </a:schemeClr>
                </a:gs>
                <a:gs pos="6000">
                  <a:schemeClr val="accent1">
                    <a:alpha val="100000"/>
                  </a:schemeClr>
                </a:gs>
                <a:gs pos="94000">
                  <a:schemeClr val="accent1">
                    <a:alpha val="100000"/>
                  </a:schemeClr>
                </a:gs>
              </a:gsLst>
              <a:lin ang="5400000" scaled="0"/>
            </a:gradFill>
          </a:ln>
          <a:effectLst>
            <a:outerShdw blurRad="101600" dist="25400" dir="5399999" algn="bl" rotWithShape="0">
              <a:schemeClr val="accent1">
                <a:alpha val="25000"/>
              </a:schemeClr>
            </a:outerShdw>
          </a:effectLst>
        </p:spPr>
        <p:txBody>
          <a:bodyPr wrap="none" lIns="0" tIns="0" rIns="0" bIns="0" anchor="ctr" anchorCtr="0">
            <a:noAutofit/>
          </a:bodyPr>
          <a:lstStyle/>
          <a:p>
            <a:pPr lvl="0" algn="ctr">
              <a:buClrTx/>
              <a:buSzTx/>
              <a:buFontTx/>
            </a:pPr>
            <a:r>
              <a:rPr lang="en-US" altLang="zh-CN" b="1" dirty="0">
                <a:solidFill>
                  <a:srgbClr val="000000"/>
                </a:solidFill>
                <a:latin typeface="宋体" panose="02010600030101010101" pitchFamily="2" charset="-122"/>
                <a:ea typeface="宋体" panose="02010600030101010101" pitchFamily="2" charset="-122"/>
                <a:cs typeface="+mn-ea"/>
                <a:sym typeface="+mn-ea"/>
              </a:rPr>
              <a:t>01</a:t>
            </a:r>
            <a:endParaRPr lang="en-US" altLang="zh-CN" b="1" dirty="0">
              <a:solidFill>
                <a:srgbClr val="000000"/>
              </a:solidFill>
              <a:latin typeface="宋体" panose="02010600030101010101" pitchFamily="2" charset="-122"/>
              <a:ea typeface="宋体" panose="02010600030101010101" pitchFamily="2" charset="-122"/>
              <a:cs typeface="+mn-ea"/>
              <a:sym typeface="+mn-ea"/>
            </a:endParaRPr>
          </a:p>
        </p:txBody>
      </p:sp>
    </p:spTree>
    <p:custDataLst>
      <p:tags r:id="rId2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p>
            <a:r>
              <a:rPr lang="zh-CN" altLang="en-US"/>
              <a:t>意见收集</a:t>
            </a:r>
            <a:endParaRPr lang="zh-CN" altLang="en-US"/>
          </a:p>
        </p:txBody>
      </p:sp>
      <p:sp>
        <p:nvSpPr>
          <p:cNvPr id="3" name="灯片编号占位符 2"/>
          <p:cNvSpPr>
            <a:spLocks noGrp="1"/>
          </p:cNvSpPr>
          <p:nvPr>
            <p:ph type="sldNum" sz="quarter" idx="12"/>
          </p:nvPr>
        </p:nvSpPr>
        <p:spPr/>
        <p:txBody>
          <a:bodyPr/>
          <a:p>
            <a:fld id="{BE5F26B5-172A-4DC2-B0B7-181CFC56B87C}" type="slidenum">
              <a:rPr lang="zh-CN" altLang="en-US" smtClean="0"/>
            </a:fld>
            <a:endParaRPr lang="zh-CN" altLang="en-US"/>
          </a:p>
        </p:txBody>
      </p:sp>
      <p:sp>
        <p:nvSpPr>
          <p:cNvPr id="4" name="文本框 3"/>
          <p:cNvSpPr txBox="1"/>
          <p:nvPr/>
        </p:nvSpPr>
        <p:spPr>
          <a:xfrm>
            <a:off x="1379220" y="1340485"/>
            <a:ext cx="9338310" cy="5038725"/>
          </a:xfrm>
          <a:prstGeom prst="rect">
            <a:avLst/>
          </a:prstGeom>
          <a:noFill/>
        </p:spPr>
        <p:txBody>
          <a:bodyPr wrap="square" rtlCol="0" anchor="t">
            <a:noAutofit/>
          </a:bodyPr>
          <a:p>
            <a:pPr indent="360045" defTabSz="914400">
              <a:lnSpc>
                <a:spcPct val="150000"/>
              </a:lnSpc>
              <a:spcBef>
                <a:spcPct val="0"/>
              </a:spcBef>
            </a:pPr>
            <a:r>
              <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为深入贯彻党的二十届四中全会精神，落实自然资源部关于国土空间总体规划动态调整完善的工作部署，强化国土空间总体规划的战略引领和刚性管控作用，精准支撑</a:t>
            </a:r>
            <a:r>
              <a:rPr lang="en-US" altLang="zh-CN"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十五五</a:t>
            </a:r>
            <a:r>
              <a:rPr lang="en-US" altLang="zh-CN"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时期高质量发展，根据湖南省自然资源厅办公室《关于开展国土空间总体规划动态调整完善工作的通知》要求，立足洪江区国土空间总体规划实施现状，开展洪江区国土空间总体规划动态维护工作，为洪江区经济社会高质量发展筑牢空间保障。</a:t>
            </a:r>
            <a:endPar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r>
              <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为广泛听取各方意见，凝聚公众智慧，现公开征求社会各界意见和建议。</a:t>
            </a:r>
            <a:endParaRPr lang="zh-CN" altLang="en-US"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endParaRPr lang="zh-CN" altLang="en-US" sz="16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公示时间：</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2025</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25</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日至</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2025</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25</a:t>
            </a: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日</a:t>
            </a:r>
            <a:endPar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联系地址：</a:t>
            </a:r>
            <a:r>
              <a:rPr 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洪江区自然资源局</a:t>
            </a:r>
            <a:endPar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联系电话：</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17267470013</a:t>
            </a:r>
            <a:endPar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endParaRPr>
          </a:p>
          <a:p>
            <a:pPr indent="360045" defTabSz="914400">
              <a:lnSpc>
                <a:spcPct val="150000"/>
              </a:lnSpc>
              <a:spcBef>
                <a:spcPct val="0"/>
              </a:spcBef>
            </a:pPr>
            <a:r>
              <a:rPr lang="zh-CN" altLang="en-US"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意见报送邮箱：</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506176375</a:t>
            </a:r>
            <a:r>
              <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@qq.com</a:t>
            </a:r>
            <a:endParaRPr lang="en-US" altLang="zh-CN" sz="2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编制背景</a:t>
            </a:r>
            <a:endParaRPr lang="en-US" altLang="zh-CN"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灯片编号占位符 3"/>
          <p:cNvSpPr>
            <a:spLocks noGrp="1"/>
          </p:cNvSpPr>
          <p:nvPr/>
        </p:nvSpPr>
        <p:spPr>
          <a:xfrm>
            <a:off x="9381490" y="6492875"/>
            <a:ext cx="2743200" cy="365125"/>
          </a:xfrm>
          <a:prstGeom prst="rect">
            <a:avLst/>
          </a:prstGeom>
        </p:spPr>
        <p:txBody>
          <a:bodyPr wrap="square">
            <a:normAutofit/>
          </a:bodyPr>
          <a:lstStyle>
            <a:defPPr>
              <a:defRPr lang="zh-CN"/>
            </a:defPPr>
            <a:lvl1pPr marL="0" algn="r" defTabSz="914400" rtl="0" eaLnBrk="1" latinLnBrk="0" hangingPunct="1">
              <a:defRPr sz="14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9987915" y="3646805"/>
            <a:ext cx="1936750" cy="2734310"/>
          </a:xfrm>
          <a:prstGeom prst="rect">
            <a:avLst/>
          </a:prstGeom>
        </p:spPr>
      </p:pic>
      <p:sp>
        <p:nvSpPr>
          <p:cNvPr id="62" name="矩形 61"/>
          <p:cNvSpPr/>
          <p:nvPr/>
        </p:nvSpPr>
        <p:spPr>
          <a:xfrm>
            <a:off x="182880" y="1682115"/>
            <a:ext cx="5744845" cy="1383665"/>
          </a:xfrm>
          <a:prstGeom prst="rect">
            <a:avLst/>
          </a:prstGeom>
        </p:spPr>
        <p:txBody>
          <a:bodyPr wrap="square">
            <a:spAutoFit/>
          </a:bodyPr>
          <a:lstStyle/>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为贯彻落实党的二十届四中全会精神，强化国土空间规划基础性作用，为切实开好局、起好步，立足服务经济社会高质量发展的战略高度，</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自然资源部全面部署国土空间总体规划动态调整完善工作，对于支撑</a:t>
            </a:r>
            <a:r>
              <a:rPr lang="en-US" altLang="zh-CN"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十五五</a:t>
            </a:r>
            <a:r>
              <a:rPr lang="en-US" altLang="zh-CN"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发展规划及重大项目落地实施具有重要意义。</a:t>
            </a:r>
            <a:endPar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标题 1"/>
          <p:cNvSpPr txBox="1"/>
          <p:nvPr>
            <p:custDataLst>
              <p:tags r:id="rId3"/>
            </p:custDataLst>
          </p:nvPr>
        </p:nvSpPr>
        <p:spPr>
          <a:xfrm>
            <a:off x="177165" y="1186815"/>
            <a:ext cx="5751830" cy="429895"/>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国家层面</a:t>
            </a:r>
            <a:endParaRPr 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6292215" y="1682115"/>
            <a:ext cx="5744845" cy="1706880"/>
          </a:xfrm>
          <a:prstGeom prst="rect">
            <a:avLst/>
          </a:prstGeom>
        </p:spPr>
        <p:txBody>
          <a:bodyPr wrap="square">
            <a:spAutoFit/>
          </a:bodyPr>
          <a:lstStyle/>
          <a:p>
            <a:pPr indent="355600" algn="just" fontAlgn="auto">
              <a:lnSpc>
                <a:spcPct val="150000"/>
              </a:lnSpc>
              <a:extLst>
                <a:ext uri="{35155182-B16C-46BC-9424-99874614C6A1}">
                  <wpsdc:indentchars xmlns:wpsdc="http://www.wps.cn/officeDocument/2017/drawingmlCustomData" val="200" checksum="3837665281"/>
                </a:ext>
              </a:extLst>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根据湖南省自然资源厅</a:t>
            </a: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2026</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月发布《关于开展国士空问总体规划动态调整完善工作的通知》文件要求，</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为深入贯彻党的二十届四中全会、省委十二届九次全会精神，充分发挥国土空间规划基础作用，为</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十五五</a:t>
            </a:r>
            <a:r>
              <a:rPr lang="en-US" altLang="zh-CN"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发展规划实施提供空间保障，根据自然资源部统一部署和省领导批示要求，</a:t>
            </a:r>
            <a:r>
              <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开展国土空间总体规划动态调整完善工作。</a:t>
            </a:r>
            <a:endParaRPr lang="zh-CN" altLang="en-US" sz="1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标题 1"/>
          <p:cNvSpPr txBox="1"/>
          <p:nvPr>
            <p:custDataLst>
              <p:tags r:id="rId4"/>
            </p:custDataLst>
          </p:nvPr>
        </p:nvSpPr>
        <p:spPr>
          <a:xfrm>
            <a:off x="6286500" y="1186815"/>
            <a:ext cx="5751830" cy="429895"/>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省级层面</a:t>
            </a:r>
            <a:endParaRPr 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图片 8"/>
          <p:cNvPicPr/>
          <p:nvPr/>
        </p:nvPicPr>
        <p:blipFill>
          <a:blip r:embed="rId5"/>
          <a:srcRect b="17167"/>
          <a:stretch>
            <a:fillRect/>
          </a:stretch>
        </p:blipFill>
        <p:spPr>
          <a:xfrm>
            <a:off x="6349365" y="3990975"/>
            <a:ext cx="3557905" cy="2012950"/>
          </a:xfrm>
          <a:prstGeom prst="rect">
            <a:avLst/>
          </a:prstGeom>
        </p:spPr>
      </p:pic>
      <p:pic>
        <p:nvPicPr>
          <p:cNvPr id="10" name="图片 9"/>
          <p:cNvPicPr/>
          <p:nvPr/>
        </p:nvPicPr>
        <p:blipFill>
          <a:blip r:embed="rId6"/>
          <a:stretch>
            <a:fillRect/>
          </a:stretch>
        </p:blipFill>
        <p:spPr>
          <a:xfrm>
            <a:off x="926465" y="3646170"/>
            <a:ext cx="4252595" cy="2732405"/>
          </a:xfrm>
          <a:prstGeom prst="rect">
            <a:avLst/>
          </a:prstGeom>
        </p:spPr>
      </p:pic>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379220" y="360045"/>
            <a:ext cx="1975485" cy="720090"/>
          </a:xfrm>
        </p:spPr>
        <p:txBody>
          <a:bodyPr>
            <a:normAutofit/>
          </a:body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研究范围</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灯片编号占位符 8"/>
          <p:cNvSpPr>
            <a:spLocks noGrp="1"/>
          </p:cNvSpPr>
          <p:nvPr>
            <p:ph type="sldNum" sz="quarter" idx="12"/>
          </p:nvPr>
        </p:nvSpPr>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custDataLst>
              <p:tags r:id="rId2"/>
            </p:custDataLst>
          </p:nvPr>
        </p:nvSpPr>
        <p:spPr>
          <a:xfrm>
            <a:off x="790575" y="2028825"/>
            <a:ext cx="3592195" cy="1998980"/>
          </a:xfrm>
          <a:prstGeom prst="rect">
            <a:avLst/>
          </a:prstGeom>
          <a:noFill/>
        </p:spPr>
        <p:txBody>
          <a:bodyPr wrap="square" lIns="0" tIns="0" rIns="0" bIns="0" rtlCol="0" anchor="t" anchorCtr="0">
            <a:noAutofit/>
          </a:bodyPr>
          <a:lstStyle/>
          <a:p>
            <a:pPr indent="0" algn="just" fontAlgn="auto">
              <a:lnSpc>
                <a:spcPct val="150000"/>
              </a:lnSpc>
              <a:spcBef>
                <a:spcPct val="0"/>
              </a:spcBef>
              <a:spcAft>
                <a:spcPct val="0"/>
              </a:spcAft>
            </a:pPr>
            <a:r>
              <a:rPr lang="en-US" altLang="zh-CN" sz="1700" dirty="0">
                <a:ln>
                  <a:noFill/>
                  <a:prstDash val="sysDot"/>
                </a:ln>
                <a:solidFill>
                  <a:srgbClr val="000000">
                    <a:lumMod val="85000"/>
                    <a:lumOff val="15000"/>
                  </a:srgbClr>
                </a:solidFill>
                <a:latin typeface="+mn-ea"/>
                <a:cs typeface="+mn-ea"/>
                <a:sym typeface="+mn-ea"/>
              </a:rPr>
              <a:t>       </a:t>
            </a:r>
            <a:r>
              <a:rPr lang="zh-CN" altLang="en-US" sz="1700" dirty="0">
                <a:ln>
                  <a:noFill/>
                  <a:prstDash val="sysDot"/>
                </a:ln>
                <a:solidFill>
                  <a:srgbClr val="000000">
                    <a:lumMod val="85000"/>
                    <a:lumOff val="15000"/>
                  </a:srgbClr>
                </a:solidFill>
                <a:latin typeface="+mn-ea"/>
                <a:cs typeface="+mn-ea"/>
                <a:sym typeface="+mn-ea"/>
              </a:rPr>
              <a:t>编制范围与《怀化市洪江区国土空间总体规划（</a:t>
            </a:r>
            <a:r>
              <a:rPr lang="en-US" altLang="zh-CN" sz="1700" dirty="0">
                <a:ln>
                  <a:noFill/>
                  <a:prstDash val="sysDot"/>
                </a:ln>
                <a:solidFill>
                  <a:srgbClr val="000000">
                    <a:lumMod val="85000"/>
                    <a:lumOff val="15000"/>
                  </a:srgbClr>
                </a:solidFill>
                <a:latin typeface="+mn-ea"/>
                <a:cs typeface="+mn-ea"/>
                <a:sym typeface="+mn-ea"/>
              </a:rPr>
              <a:t>2021—2035</a:t>
            </a:r>
            <a:r>
              <a:rPr lang="zh-CN" altLang="en-US" sz="1700" dirty="0">
                <a:ln>
                  <a:noFill/>
                  <a:prstDash val="sysDot"/>
                </a:ln>
                <a:solidFill>
                  <a:srgbClr val="000000">
                    <a:lumMod val="85000"/>
                    <a:lumOff val="15000"/>
                  </a:srgbClr>
                </a:solidFill>
                <a:latin typeface="+mn-ea"/>
                <a:cs typeface="+mn-ea"/>
                <a:sym typeface="+mn-ea"/>
              </a:rPr>
              <a:t>年）》（以下简称《规划》）保持一致，涵盖洪江区行政辖区，</a:t>
            </a:r>
            <a:r>
              <a:rPr lang="zh-CN" altLang="en-US" sz="1700" b="1" dirty="0">
                <a:ln>
                  <a:noFill/>
                  <a:prstDash val="sysDot"/>
                </a:ln>
                <a:solidFill>
                  <a:srgbClr val="000000">
                    <a:lumMod val="85000"/>
                    <a:lumOff val="15000"/>
                  </a:srgbClr>
                </a:solidFill>
                <a:latin typeface="+mn-ea"/>
                <a:cs typeface="+mn-ea"/>
                <a:sym typeface="+mn-ea"/>
              </a:rPr>
              <a:t>总面积</a:t>
            </a:r>
            <a:r>
              <a:rPr lang="en-US" altLang="zh-CN" sz="1700" b="1" dirty="0">
                <a:ln>
                  <a:noFill/>
                  <a:prstDash val="sysDot"/>
                </a:ln>
                <a:solidFill>
                  <a:srgbClr val="000000">
                    <a:lumMod val="85000"/>
                    <a:lumOff val="15000"/>
                  </a:srgbClr>
                </a:solidFill>
                <a:latin typeface="+mn-ea"/>
                <a:cs typeface="+mn-ea"/>
                <a:sym typeface="+mn-ea"/>
              </a:rPr>
              <a:t>114.47</a:t>
            </a:r>
            <a:r>
              <a:rPr lang="zh-CN" altLang="en-US" sz="1700" b="1" dirty="0">
                <a:ln>
                  <a:noFill/>
                  <a:prstDash val="sysDot"/>
                </a:ln>
                <a:solidFill>
                  <a:srgbClr val="000000">
                    <a:lumMod val="85000"/>
                    <a:lumOff val="15000"/>
                  </a:srgbClr>
                </a:solidFill>
                <a:latin typeface="+mn-ea"/>
                <a:cs typeface="+mn-ea"/>
                <a:sym typeface="+mn-ea"/>
              </a:rPr>
              <a:t>平方千米</a:t>
            </a:r>
            <a:r>
              <a:rPr lang="zh-CN" altLang="en-US" sz="1700" dirty="0">
                <a:ln>
                  <a:noFill/>
                  <a:prstDash val="sysDot"/>
                </a:ln>
                <a:solidFill>
                  <a:srgbClr val="000000">
                    <a:lumMod val="85000"/>
                    <a:lumOff val="15000"/>
                  </a:srgbClr>
                </a:solidFill>
                <a:latin typeface="+mn-ea"/>
                <a:cs typeface="+mn-ea"/>
                <a:sym typeface="+mn-ea"/>
              </a:rPr>
              <a:t>。编制期限为</a:t>
            </a:r>
            <a:r>
              <a:rPr lang="en-US" altLang="zh-CN" sz="1700" dirty="0">
                <a:ln>
                  <a:noFill/>
                  <a:prstDash val="sysDot"/>
                </a:ln>
                <a:solidFill>
                  <a:srgbClr val="000000">
                    <a:lumMod val="85000"/>
                    <a:lumOff val="15000"/>
                  </a:srgbClr>
                </a:solidFill>
                <a:latin typeface="+mn-ea"/>
                <a:cs typeface="+mn-ea"/>
                <a:sym typeface="+mn-ea"/>
              </a:rPr>
              <a:t>2026</a:t>
            </a:r>
            <a:r>
              <a:rPr lang="zh-CN" altLang="en-US" sz="1700" dirty="0">
                <a:ln>
                  <a:noFill/>
                  <a:prstDash val="sysDot"/>
                </a:ln>
                <a:solidFill>
                  <a:srgbClr val="000000">
                    <a:lumMod val="85000"/>
                    <a:lumOff val="15000"/>
                  </a:srgbClr>
                </a:solidFill>
                <a:latin typeface="+mn-ea"/>
                <a:cs typeface="+mn-ea"/>
                <a:sym typeface="+mn-ea"/>
              </a:rPr>
              <a:t>年度。</a:t>
            </a:r>
            <a:endParaRPr lang="zh-CN" altLang="en-US" sz="1700" dirty="0">
              <a:ln>
                <a:noFill/>
                <a:prstDash val="sysDot"/>
              </a:ln>
              <a:solidFill>
                <a:srgbClr val="000000">
                  <a:lumMod val="85000"/>
                  <a:lumOff val="15000"/>
                </a:srgbClr>
              </a:solidFill>
              <a:latin typeface="+mn-ea"/>
              <a:cs typeface="+mn-ea"/>
              <a:sym typeface="+mn-ea"/>
            </a:endParaRPr>
          </a:p>
        </p:txBody>
      </p:sp>
      <p:sp>
        <p:nvSpPr>
          <p:cNvPr id="36" name="矩形 35"/>
          <p:cNvSpPr/>
          <p:nvPr>
            <p:custDataLst>
              <p:tags r:id="rId3"/>
            </p:custDataLst>
          </p:nvPr>
        </p:nvSpPr>
        <p:spPr>
          <a:xfrm>
            <a:off x="790270" y="1635054"/>
            <a:ext cx="2565100" cy="394393"/>
          </a:xfrm>
          <a:prstGeom prst="rect">
            <a:avLst/>
          </a:prstGeom>
          <a:noFill/>
        </p:spPr>
        <p:txBody>
          <a:bodyPr wrap="square" lIns="0" tIns="0" rIns="0" bIns="0" rtlCol="0" anchor="b">
            <a:noAutofit/>
          </a:bodyPr>
          <a:lstStyle/>
          <a:p>
            <a:pPr lvl="0" algn="just">
              <a:buClrTx/>
              <a:buSzTx/>
              <a:buFontTx/>
            </a:pPr>
            <a:r>
              <a:rPr lang="zh-CN" altLang="en-US" sz="2100" b="1">
                <a:solidFill>
                  <a:srgbClr val="376FFF"/>
                </a:solidFill>
                <a:latin typeface="+mn-ea"/>
                <a:cs typeface="+mn-ea"/>
                <a:sym typeface="+mn-ea"/>
              </a:rPr>
              <a:t>市辖区</a:t>
            </a:r>
            <a:endParaRPr lang="zh-CN" altLang="en-US" sz="2100" b="1">
              <a:solidFill>
                <a:srgbClr val="376FFF"/>
              </a:solidFill>
              <a:latin typeface="+mn-ea"/>
              <a:cs typeface="+mn-ea"/>
              <a:sym typeface="+mn-ea"/>
            </a:endParaRPr>
          </a:p>
        </p:txBody>
      </p:sp>
      <p:sp>
        <p:nvSpPr>
          <p:cNvPr id="37" name="矩形 36"/>
          <p:cNvSpPr/>
          <p:nvPr>
            <p:custDataLst>
              <p:tags r:id="rId4"/>
            </p:custDataLst>
          </p:nvPr>
        </p:nvSpPr>
        <p:spPr>
          <a:xfrm>
            <a:off x="493395" y="1742237"/>
            <a:ext cx="35189" cy="1784985"/>
          </a:xfrm>
          <a:prstGeom prst="rect">
            <a:avLst/>
          </a:prstGeom>
          <a:solidFill>
            <a:srgbClr val="376FFF">
              <a:lumMod val="60000"/>
              <a:lumOff val="40000"/>
              <a:alpha val="70000"/>
            </a:srgbClr>
          </a:soli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lstStyle/>
          <a:p>
            <a:pPr algn="ctr"/>
            <a:endParaRPr lang="zh-CN" altLang="en-US"/>
          </a:p>
        </p:txBody>
      </p:sp>
      <p:sp>
        <p:nvSpPr>
          <p:cNvPr id="3" name="矩形 2"/>
          <p:cNvSpPr/>
          <p:nvPr>
            <p:custDataLst>
              <p:tags r:id="rId5"/>
            </p:custDataLst>
          </p:nvPr>
        </p:nvSpPr>
        <p:spPr>
          <a:xfrm>
            <a:off x="791210" y="4526280"/>
            <a:ext cx="3591560" cy="1656080"/>
          </a:xfrm>
          <a:prstGeom prst="rect">
            <a:avLst/>
          </a:prstGeom>
          <a:noFill/>
        </p:spPr>
        <p:txBody>
          <a:bodyPr wrap="square" lIns="0" tIns="0" rIns="0" bIns="0" rtlCol="0" anchor="t" anchorCtr="0">
            <a:noAutofit/>
          </a:bodyPr>
          <a:lstStyle/>
          <a:p>
            <a:pPr indent="0" algn="just" fontAlgn="auto">
              <a:lnSpc>
                <a:spcPct val="150000"/>
              </a:lnSpc>
              <a:spcBef>
                <a:spcPct val="0"/>
              </a:spcBef>
              <a:spcAft>
                <a:spcPct val="0"/>
              </a:spcAft>
            </a:pPr>
            <a:r>
              <a:rPr lang="en-US" altLang="zh-CN" sz="1700" dirty="0">
                <a:ln>
                  <a:noFill/>
                  <a:prstDash val="sysDot"/>
                </a:ln>
                <a:solidFill>
                  <a:srgbClr val="000000">
                    <a:lumMod val="85000"/>
                    <a:lumOff val="15000"/>
                  </a:srgbClr>
                </a:solidFill>
                <a:latin typeface="+mn-ea"/>
                <a:cs typeface="+mn-ea"/>
                <a:sym typeface="+mn-ea"/>
              </a:rPr>
              <a:t>      </a:t>
            </a:r>
            <a:r>
              <a:rPr lang="zh-CN" altLang="en-US" sz="1700" dirty="0">
                <a:ln>
                  <a:noFill/>
                  <a:prstDash val="sysDot"/>
                </a:ln>
                <a:solidFill>
                  <a:srgbClr val="000000">
                    <a:lumMod val="85000"/>
                    <a:lumOff val="15000"/>
                  </a:srgbClr>
                </a:solidFill>
                <a:latin typeface="+mn-ea"/>
                <a:cs typeface="+mn-ea"/>
                <a:sym typeface="+mn-ea"/>
              </a:rPr>
              <a:t>《怀化市洪江区国土空间总体规划（</a:t>
            </a:r>
            <a:r>
              <a:rPr lang="en-US" altLang="zh-CN" sz="1700" dirty="0">
                <a:ln>
                  <a:noFill/>
                  <a:prstDash val="sysDot"/>
                </a:ln>
                <a:solidFill>
                  <a:srgbClr val="000000">
                    <a:lumMod val="85000"/>
                    <a:lumOff val="15000"/>
                  </a:srgbClr>
                </a:solidFill>
                <a:latin typeface="+mn-ea"/>
                <a:cs typeface="+mn-ea"/>
                <a:sym typeface="+mn-ea"/>
              </a:rPr>
              <a:t>2021—2035</a:t>
            </a:r>
            <a:r>
              <a:rPr lang="zh-CN" altLang="en-US" sz="1700" dirty="0">
                <a:ln>
                  <a:noFill/>
                  <a:prstDash val="sysDot"/>
                </a:ln>
                <a:solidFill>
                  <a:srgbClr val="000000">
                    <a:lumMod val="85000"/>
                    <a:lumOff val="15000"/>
                  </a:srgbClr>
                </a:solidFill>
                <a:latin typeface="+mn-ea"/>
                <a:cs typeface="+mn-ea"/>
                <a:sym typeface="+mn-ea"/>
              </a:rPr>
              <a:t>年）》确定的中心城区范围，总面积</a:t>
            </a:r>
            <a:r>
              <a:rPr lang="en-US" altLang="zh-CN" sz="1700" b="1" dirty="0">
                <a:ln>
                  <a:noFill/>
                  <a:prstDash val="sysDot"/>
                </a:ln>
                <a:solidFill>
                  <a:srgbClr val="000000">
                    <a:lumMod val="85000"/>
                    <a:lumOff val="15000"/>
                  </a:srgbClr>
                </a:solidFill>
                <a:latin typeface="+mn-ea"/>
                <a:cs typeface="+mn-ea"/>
                <a:sym typeface="+mn-ea"/>
              </a:rPr>
              <a:t>9.67</a:t>
            </a:r>
            <a:r>
              <a:rPr lang="zh-CN" altLang="en-US" sz="1700" b="1" dirty="0">
                <a:ln>
                  <a:noFill/>
                  <a:prstDash val="sysDot"/>
                </a:ln>
                <a:solidFill>
                  <a:srgbClr val="000000">
                    <a:lumMod val="85000"/>
                    <a:lumOff val="15000"/>
                  </a:srgbClr>
                </a:solidFill>
                <a:latin typeface="+mn-ea"/>
                <a:cs typeface="+mn-ea"/>
                <a:sym typeface="+mn-ea"/>
              </a:rPr>
              <a:t>平方公里</a:t>
            </a:r>
            <a:r>
              <a:rPr lang="zh-CN" altLang="en-US" sz="1700" dirty="0">
                <a:ln>
                  <a:noFill/>
                  <a:prstDash val="sysDot"/>
                </a:ln>
                <a:solidFill>
                  <a:srgbClr val="000000">
                    <a:lumMod val="85000"/>
                    <a:lumOff val="15000"/>
                  </a:srgbClr>
                </a:solidFill>
                <a:latin typeface="+mn-ea"/>
                <a:cs typeface="+mn-ea"/>
                <a:sym typeface="+mn-ea"/>
              </a:rPr>
              <a:t>。</a:t>
            </a:r>
            <a:endParaRPr lang="zh-CN" altLang="en-US" sz="1700" dirty="0">
              <a:ln>
                <a:noFill/>
                <a:prstDash val="sysDot"/>
              </a:ln>
              <a:solidFill>
                <a:srgbClr val="000000">
                  <a:lumMod val="85000"/>
                  <a:lumOff val="15000"/>
                </a:srgbClr>
              </a:solidFill>
              <a:latin typeface="+mn-ea"/>
              <a:cs typeface="+mn-ea"/>
              <a:sym typeface="+mn-ea"/>
            </a:endParaRPr>
          </a:p>
        </p:txBody>
      </p:sp>
      <p:sp>
        <p:nvSpPr>
          <p:cNvPr id="12" name="矩形 11"/>
          <p:cNvSpPr/>
          <p:nvPr>
            <p:custDataLst>
              <p:tags r:id="rId6"/>
            </p:custDataLst>
          </p:nvPr>
        </p:nvSpPr>
        <p:spPr>
          <a:xfrm>
            <a:off x="790270" y="4028572"/>
            <a:ext cx="2565100" cy="394393"/>
          </a:xfrm>
          <a:prstGeom prst="rect">
            <a:avLst/>
          </a:prstGeom>
          <a:noFill/>
        </p:spPr>
        <p:txBody>
          <a:bodyPr wrap="square" lIns="0" tIns="0" rIns="0" bIns="0" rtlCol="0" anchor="b">
            <a:noAutofit/>
          </a:bodyPr>
          <a:lstStyle/>
          <a:p>
            <a:pPr lvl="0" algn="just">
              <a:buClrTx/>
              <a:buSzTx/>
              <a:buFontTx/>
            </a:pPr>
            <a:r>
              <a:rPr lang="zh-CN" altLang="en-US" sz="2100" b="1">
                <a:solidFill>
                  <a:srgbClr val="376FFF"/>
                </a:solidFill>
                <a:latin typeface="+mn-ea"/>
                <a:cs typeface="+mn-ea"/>
                <a:sym typeface="+mn-ea"/>
              </a:rPr>
              <a:t>中心城区</a:t>
            </a:r>
            <a:endParaRPr lang="zh-CN" altLang="en-US" sz="2100" b="1">
              <a:solidFill>
                <a:srgbClr val="376FFF"/>
              </a:solidFill>
              <a:latin typeface="+mn-ea"/>
              <a:cs typeface="+mn-ea"/>
              <a:sym typeface="+mn-ea"/>
            </a:endParaRPr>
          </a:p>
        </p:txBody>
      </p:sp>
      <p:sp>
        <p:nvSpPr>
          <p:cNvPr id="13" name="矩形 12"/>
          <p:cNvSpPr/>
          <p:nvPr>
            <p:custDataLst>
              <p:tags r:id="rId7"/>
            </p:custDataLst>
          </p:nvPr>
        </p:nvSpPr>
        <p:spPr>
          <a:xfrm>
            <a:off x="493395" y="4135726"/>
            <a:ext cx="35189" cy="1784985"/>
          </a:xfrm>
          <a:prstGeom prst="rect">
            <a:avLst/>
          </a:prstGeom>
          <a:solidFill>
            <a:srgbClr val="376FFF">
              <a:lumMod val="60000"/>
              <a:lumOff val="40000"/>
              <a:alpha val="70000"/>
            </a:srgbClr>
          </a:soli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lstStyle/>
          <a:p>
            <a:pPr algn="ctr"/>
            <a:endParaRPr lang="zh-CN" altLang="en-US"/>
          </a:p>
        </p:txBody>
      </p:sp>
      <p:sp>
        <p:nvSpPr>
          <p:cNvPr id="16" name="标题 1"/>
          <p:cNvSpPr>
            <a:spLocks noGrp="1"/>
          </p:cNvSpPr>
          <p:nvPr>
            <p:custDataLst>
              <p:tags r:id="rId8"/>
            </p:custDataLst>
          </p:nvPr>
        </p:nvSpPr>
        <p:spPr>
          <a:xfrm>
            <a:off x="7094220" y="2807335"/>
            <a:ext cx="197548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配图</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descr="431281洪江市17县域城镇空间布局结构规划图"/>
          <p:cNvPicPr>
            <a:picLocks noChangeAspect="1"/>
          </p:cNvPicPr>
          <p:nvPr/>
        </p:nvPicPr>
        <p:blipFill>
          <a:blip r:embed="rId9"/>
          <a:srcRect b="6009"/>
          <a:stretch>
            <a:fillRect/>
          </a:stretch>
        </p:blipFill>
        <p:spPr>
          <a:xfrm>
            <a:off x="4462145" y="1295400"/>
            <a:ext cx="7562215" cy="5031105"/>
          </a:xfrm>
          <a:prstGeom prst="rect">
            <a:avLst/>
          </a:prstGeom>
        </p:spPr>
      </p:pic>
    </p:spTree>
    <p:custDataLst>
      <p:tags r:id="rId1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29285" y="1614170"/>
            <a:ext cx="3223260" cy="2676525"/>
          </a:xfrm>
          <a:prstGeom prst="rect">
            <a:avLst/>
          </a:prstGeom>
        </p:spPr>
        <p:txBody>
          <a:bodyPr wrap="square">
            <a:spAutoFit/>
          </a:bodyPr>
          <a:lstStyle/>
          <a:p>
            <a:pPr algn="just">
              <a:lnSpc>
                <a:spcPct val="150000"/>
              </a:lnSpc>
            </a:pP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洪江区调出永久基本农田153.29亩。其中国土变更调查现状为非耕地，因非粮化、非农化占用，经综合研判难以恢复的91.13亩；其他不适宜继续保留为永久基本农田的62.16亩。</a:t>
            </a:r>
            <a:endParaRPr lang="en-US" altLang="zh-CN" sz="1400" b="1" dirty="0">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buClrTx/>
              <a:buSzTx/>
              <a:buFontTx/>
            </a:pP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洪江区优化调入永久基本农田173.11亩，坡度主要为3级，其中已建成高标准农田面积29.77亩。</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标题"/>
          <p:cNvSpPr txBox="1"/>
          <p:nvPr>
            <p:custDataLst>
              <p:tags r:id="rId1"/>
            </p:custDataLst>
          </p:nvPr>
        </p:nvSpPr>
        <p:spPr>
          <a:xfrm>
            <a:off x="701040" y="1251585"/>
            <a:ext cx="3401695" cy="331470"/>
          </a:xfrm>
          <a:prstGeom prst="rect">
            <a:avLst/>
          </a:prstGeom>
          <a:noFill/>
        </p:spPr>
        <p:txBody>
          <a:bodyPr wrap="square" lIns="0" tIns="0" rIns="0" bIns="0" rtlCol="0" anchor="b">
            <a:noAutofit/>
          </a:bodyPr>
          <a:lstStyle/>
          <a:p>
            <a:pPr marL="285750" lvl="0" indent="-285750" algn="l">
              <a:buClrTx/>
              <a:buSzTx/>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rPr>
              <a:t>洪江区永久基本农田：</a:t>
            </a:r>
            <a:r>
              <a:rPr lang="en-US" altLang="zh-CN"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rPr>
              <a:t>0.89</a:t>
            </a:r>
            <a:r>
              <a:rPr lang="zh-CN" altLang="en-US"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rPr>
              <a:t>万亩</a:t>
            </a:r>
            <a:endParaRPr lang="zh-CN" altLang="en-US"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cxnSp>
        <p:nvCxnSpPr>
          <p:cNvPr id="65" name="直接连接符 64"/>
          <p:cNvCxnSpPr/>
          <p:nvPr/>
        </p:nvCxnSpPr>
        <p:spPr>
          <a:xfrm>
            <a:off x="511175" y="1002030"/>
            <a:ext cx="11170285" cy="0"/>
          </a:xfrm>
          <a:prstGeom prst="line">
            <a:avLst/>
          </a:prstGeom>
          <a:ln w="25400" cmpd="sng">
            <a:solidFill>
              <a:schemeClr val="accent1"/>
            </a:solidFill>
          </a:ln>
        </p:spPr>
        <p:style>
          <a:lnRef idx="2">
            <a:schemeClr val="accent1"/>
          </a:lnRef>
          <a:fillRef idx="0">
            <a:srgbClr val="FFFFFF"/>
          </a:fillRef>
          <a:effectRef idx="0">
            <a:srgbClr val="FFFFFF"/>
          </a:effectRef>
          <a:fontRef idx="minor">
            <a:schemeClr val="tx1"/>
          </a:fontRef>
        </p:style>
      </p:cxnSp>
      <p:sp>
        <p:nvSpPr>
          <p:cNvPr id="16" name="标题 1"/>
          <p:cNvSpPr txBox="1"/>
          <p:nvPr>
            <p:custDataLst>
              <p:tags r:id="rId2"/>
            </p:custDataLst>
          </p:nvPr>
        </p:nvSpPr>
        <p:spPr>
          <a:xfrm>
            <a:off x="1392000" y="360000"/>
            <a:ext cx="10800000" cy="72000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永久基本农田：实现面积不减、质量提升、布局集中</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556895" y="4228465"/>
            <a:ext cx="3223895" cy="1593215"/>
          </a:xfrm>
          <a:prstGeom prst="rect">
            <a:avLst/>
          </a:prstGeom>
        </p:spPr>
        <p:txBody>
          <a:bodyPr>
            <a:noAutofit/>
          </a:bodyPr>
          <a:p>
            <a:pPr marL="0" algn="just" defTabSz="914400">
              <a:lnSpc>
                <a:spcPct val="150000"/>
              </a:lnSpc>
              <a:buClrTx/>
              <a:buSzTx/>
              <a:buFontTx/>
            </a:pP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永久基本农田面积有增加：优化后永久基本农田面积</a:t>
            </a:r>
            <a:r>
              <a:rPr lang="en-US" altLang="zh-CN" sz="1400" b="1" dirty="0">
                <a:latin typeface="微软雅黑" panose="020B0503020204020204" pitchFamily="34" charset="-122"/>
                <a:ea typeface="微软雅黑" panose="020B0503020204020204" pitchFamily="34" charset="-122"/>
              </a:rPr>
              <a:t>8925.65</a:t>
            </a:r>
            <a:r>
              <a:rPr lang="zh-CN" altLang="en-US" sz="1400" b="1" dirty="0">
                <a:latin typeface="微软雅黑" panose="020B0503020204020204" pitchFamily="34" charset="-122"/>
                <a:ea typeface="微软雅黑" panose="020B0503020204020204" pitchFamily="34" charset="-122"/>
              </a:rPr>
              <a:t>亩，净增19.85亩；水田水浇地占比提高0.25%，高标准农田占比提高0.7%，15度以上的耕地面积减少108.75亩。</a:t>
            </a:r>
            <a:endParaRPr lang="zh-CN" altLang="en-US" sz="1400" b="1" dirty="0">
              <a:latin typeface="微软雅黑" panose="020B0503020204020204" pitchFamily="34" charset="-122"/>
              <a:ea typeface="微软雅黑" panose="020B0503020204020204" pitchFamily="34" charset="-122"/>
            </a:endParaRPr>
          </a:p>
        </p:txBody>
      </p:sp>
      <p:pic>
        <p:nvPicPr>
          <p:cNvPr id="2" name="图片 1" descr="3.永久基本农田维护后图"/>
          <p:cNvPicPr>
            <a:picLocks noChangeAspect="1"/>
          </p:cNvPicPr>
          <p:nvPr/>
        </p:nvPicPr>
        <p:blipFill>
          <a:blip r:embed="rId3"/>
          <a:srcRect t="2098" b="6176"/>
          <a:stretch>
            <a:fillRect/>
          </a:stretch>
        </p:blipFill>
        <p:spPr>
          <a:xfrm>
            <a:off x="4038600" y="1181735"/>
            <a:ext cx="7793990" cy="5060950"/>
          </a:xfrm>
          <a:prstGeom prst="rect">
            <a:avLst/>
          </a:prstGeom>
        </p:spPr>
      </p:pic>
      <p:sp>
        <p:nvSpPr>
          <p:cNvPr id="6" name="灯片编号占位符 5"/>
          <p:cNvSpPr>
            <a:spLocks noGrp="1"/>
          </p:cNvSpPr>
          <p:nvPr>
            <p:ph type="sldNum" sz="quarter" idx="12"/>
          </p:nvPr>
        </p:nvSpPr>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311703" y="4949129"/>
            <a:ext cx="4150995" cy="1469390"/>
            <a:chOff x="311703" y="4899566"/>
            <a:chExt cx="4150995" cy="1469390"/>
          </a:xfrm>
        </p:grpSpPr>
        <p:sp>
          <p:nvSpPr>
            <p:cNvPr id="29" name="圆角矩形 13"/>
            <p:cNvSpPr/>
            <p:nvPr>
              <p:custDataLst>
                <p:tags r:id="rId2"/>
              </p:custDataLst>
            </p:nvPr>
          </p:nvSpPr>
          <p:spPr>
            <a:xfrm>
              <a:off x="316783" y="4901449"/>
              <a:ext cx="4145915" cy="1467507"/>
            </a:xfrm>
            <a:prstGeom prst="roundRect">
              <a:avLst>
                <a:gd name="adj" fmla="val 0"/>
              </a:avLst>
            </a:prstGeom>
            <a:solidFill>
              <a:schemeClr val="accent1">
                <a:lumMod val="40000"/>
                <a:lumOff val="60000"/>
                <a:alpha val="15000"/>
              </a:schemeClr>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431800" tIns="71755" rIns="360045" bIns="179705" numCol="1" spcCol="0" rtlCol="0" fromWordArt="0" anchor="ctr" anchorCtr="0" forceAA="0" compatLnSpc="1">
              <a:noAutofit/>
            </a:bodyPr>
            <a:lstStyle/>
            <a:p>
              <a:pPr lvl="0" indent="0" algn="just" fontAlgn="auto">
                <a:lnSpc>
                  <a:spcPct val="140000"/>
                </a:lnSpc>
                <a:buClrTx/>
                <a:buSzTx/>
                <a:buFontTx/>
              </a:pPr>
              <a:endParaRPr lang="en-US" altLang="zh-CN" sz="1600" b="1" dirty="0">
                <a:solidFill>
                  <a:srgbClr val="C00000"/>
                </a:solidFill>
                <a:uFillTx/>
                <a:latin typeface="+mn-ea"/>
                <a:cs typeface="微软雅黑" panose="020B0503020204020204" pitchFamily="34" charset="-122"/>
                <a:sym typeface="+mn-ea"/>
              </a:endParaRPr>
            </a:p>
          </p:txBody>
        </p:sp>
        <p:sp>
          <p:nvSpPr>
            <p:cNvPr id="30" name="圆角矩形 13"/>
            <p:cNvSpPr/>
            <p:nvPr>
              <p:custDataLst>
                <p:tags r:id="rId3"/>
              </p:custDataLst>
            </p:nvPr>
          </p:nvSpPr>
          <p:spPr>
            <a:xfrm>
              <a:off x="311703" y="4899566"/>
              <a:ext cx="45720" cy="1467507"/>
            </a:xfrm>
            <a:prstGeom prst="roundRect">
              <a:avLst>
                <a:gd name="adj" fmla="val 0"/>
              </a:avLst>
            </a:prstGeom>
            <a:solidFill>
              <a:schemeClr val="accent1"/>
            </a:solidFill>
            <a:ln w="9525">
              <a:solidFill>
                <a:schemeClr val="accent1">
                  <a:alpha val="50000"/>
                </a:schemeClr>
              </a:solid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b="1" spc="300" dirty="0">
                <a:gradFill>
                  <a:gsLst>
                    <a:gs pos="0">
                      <a:schemeClr val="accent1">
                        <a:alpha val="100000"/>
                      </a:schemeClr>
                    </a:gs>
                    <a:gs pos="100000">
                      <a:schemeClr val="accent1">
                        <a:lumMod val="60000"/>
                        <a:lumOff val="40000"/>
                        <a:alpha val="100000"/>
                      </a:schemeClr>
                    </a:gs>
                  </a:gsLst>
                  <a:lin ang="16140000" scaled="0"/>
                </a:gradFill>
                <a:latin typeface="+mj-ea"/>
                <a:ea typeface="+mj-ea"/>
                <a:cs typeface="微软雅黑" panose="020B0503020204020204" pitchFamily="34" charset="-122"/>
                <a:sym typeface="+mn-ea"/>
              </a:endParaRPr>
            </a:p>
          </p:txBody>
        </p:sp>
      </p:grpSp>
      <p:sp>
        <p:nvSpPr>
          <p:cNvPr id="2" name="灯片编号占位符 1"/>
          <p:cNvSpPr>
            <a:spLocks noGrp="1"/>
          </p:cNvSpPr>
          <p:nvPr>
            <p:ph type="sldNum" sz="quarter" idx="12"/>
          </p:nvPr>
        </p:nvSpPr>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521482" y="5200634"/>
            <a:ext cx="3637113" cy="694055"/>
          </a:xfrm>
          <a:prstGeom prst="rect">
            <a:avLst/>
          </a:prstGeom>
        </p:spPr>
        <p:txBody>
          <a:bodyPr wrap="square">
            <a:spAutoFit/>
          </a:bodyPr>
          <a:lstStyle/>
          <a:p>
            <a:pPr algn="just">
              <a:lnSpc>
                <a:spcPct val="140000"/>
              </a:lnSpc>
            </a:pPr>
            <a:r>
              <a:rPr lang="zh-CN" sz="14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本次只能优化自然保护地外的生态保护红线</a:t>
            </a:r>
            <a:r>
              <a:rPr lang="zh-CN" altLang="en-US" sz="1400" b="1"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，暂不作调整</a:t>
            </a:r>
            <a:r>
              <a:rPr lang="zh-CN" altLang="en-US" sz="14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组合 32"/>
          <p:cNvGrpSpPr/>
          <p:nvPr>
            <p:custDataLst>
              <p:tags r:id="rId4"/>
            </p:custDataLst>
          </p:nvPr>
        </p:nvGrpSpPr>
        <p:grpSpPr>
          <a:xfrm>
            <a:off x="311702" y="3139534"/>
            <a:ext cx="4145915" cy="1504950"/>
            <a:chOff x="420" y="6767"/>
            <a:chExt cx="6438" cy="3118"/>
          </a:xfrm>
        </p:grpSpPr>
        <p:sp>
          <p:nvSpPr>
            <p:cNvPr id="31" name="圆角矩形 13"/>
            <p:cNvSpPr/>
            <p:nvPr>
              <p:custDataLst>
                <p:tags r:id="rId5"/>
              </p:custDataLst>
            </p:nvPr>
          </p:nvSpPr>
          <p:spPr>
            <a:xfrm>
              <a:off x="492" y="6768"/>
              <a:ext cx="6367" cy="3117"/>
            </a:xfrm>
            <a:prstGeom prst="roundRect">
              <a:avLst>
                <a:gd name="adj" fmla="val 0"/>
              </a:avLst>
            </a:prstGeom>
            <a:solidFill>
              <a:schemeClr val="accent2">
                <a:lumMod val="40000"/>
                <a:lumOff val="60000"/>
                <a:alpha val="15000"/>
              </a:schemeClr>
            </a:solidFill>
            <a:ln w="9525">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431800" tIns="71755" rIns="360045" bIns="179705" numCol="1" spcCol="0" rtlCol="0" fromWordArt="0" anchor="ctr" anchorCtr="0" forceAA="0" compatLnSpc="1">
              <a:noAutofit/>
            </a:bodyPr>
            <a:lstStyle/>
            <a:p>
              <a:pPr algn="just">
                <a:lnSpc>
                  <a:spcPct val="150000"/>
                </a:lnSpc>
              </a:pPr>
              <a:r>
                <a:rPr lang="zh-CN" altLang="en-US" sz="16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调整规则</a:t>
              </a:r>
              <a:r>
                <a:rPr lang="en-US" altLang="zh-CN" sz="16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总规模不突破；</a:t>
              </a:r>
              <a:endParaRPr lang="en-US" altLang="zh-CN" sz="14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依据自然保护地整合优化方案；</a:t>
              </a:r>
              <a:endParaRPr lang="en-US" altLang="zh-CN" sz="14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符合生态保护红线划定规则。</a:t>
              </a:r>
              <a:endParaRPr lang="zh-CN" altLang="en-US" sz="1600" dirty="0">
                <a:solidFill>
                  <a:schemeClr val="tx1">
                    <a:lumMod val="85000"/>
                    <a:lumOff val="15000"/>
                  </a:schemeClr>
                </a:solidFill>
                <a:uFillTx/>
                <a:latin typeface="+mn-ea"/>
                <a:cs typeface="微软雅黑" panose="020B0503020204020204" pitchFamily="34" charset="-122"/>
                <a:sym typeface="+mn-ea"/>
              </a:endParaRPr>
            </a:p>
          </p:txBody>
        </p:sp>
        <p:sp>
          <p:nvSpPr>
            <p:cNvPr id="32" name="圆角矩形 13"/>
            <p:cNvSpPr/>
            <p:nvPr>
              <p:custDataLst>
                <p:tags r:id="rId6"/>
              </p:custDataLst>
            </p:nvPr>
          </p:nvSpPr>
          <p:spPr>
            <a:xfrm>
              <a:off x="420" y="6767"/>
              <a:ext cx="72" cy="3118"/>
            </a:xfrm>
            <a:prstGeom prst="roundRect">
              <a:avLst>
                <a:gd name="adj" fmla="val 0"/>
              </a:avLst>
            </a:prstGeom>
            <a:solidFill>
              <a:schemeClr val="accent2"/>
            </a:solidFill>
            <a:ln w="9525">
              <a:solidFill>
                <a:schemeClr val="accent2">
                  <a:alpha val="50000"/>
                </a:schemeClr>
              </a:solid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288290" rIns="288290" bIns="71755" numCol="1" spcCol="0" rtlCol="0" fromWordArt="0" anchor="ctr" anchorCtr="0" forceAA="0" compatLnSpc="1">
              <a:normAutofit/>
            </a:bodyPr>
            <a:lstStyle/>
            <a:p>
              <a:pPr lvl="0" algn="ctr">
                <a:lnSpc>
                  <a:spcPct val="130000"/>
                </a:lnSpc>
                <a:buClrTx/>
                <a:buSzTx/>
                <a:buFontTx/>
              </a:pPr>
              <a:endParaRPr lang="zh-CN" altLang="en-US" sz="1600" b="1" spc="300" dirty="0">
                <a:gradFill>
                  <a:gsLst>
                    <a:gs pos="0">
                      <a:schemeClr val="accent2">
                        <a:alpha val="100000"/>
                      </a:schemeClr>
                    </a:gs>
                    <a:gs pos="100000">
                      <a:schemeClr val="accent2">
                        <a:lumMod val="60000"/>
                        <a:lumOff val="40000"/>
                        <a:alpha val="100000"/>
                      </a:schemeClr>
                    </a:gs>
                  </a:gsLst>
                  <a:lin ang="16140000" scaled="0"/>
                </a:gradFill>
                <a:latin typeface="+mj-ea"/>
                <a:ea typeface="+mj-ea"/>
                <a:cs typeface="微软雅黑" panose="020B0503020204020204" pitchFamily="34" charset="-122"/>
                <a:sym typeface="+mn-ea"/>
              </a:endParaRPr>
            </a:p>
          </p:txBody>
        </p:sp>
      </p:grpSp>
      <p:sp>
        <p:nvSpPr>
          <p:cNvPr id="14" name="标题 1"/>
          <p:cNvSpPr txBox="1"/>
          <p:nvPr>
            <p:custDataLst>
              <p:tags r:id="rId7"/>
            </p:custDataLst>
          </p:nvPr>
        </p:nvSpPr>
        <p:spPr>
          <a:xfrm>
            <a:off x="1392000" y="360000"/>
            <a:ext cx="10800000" cy="72000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生态保护红线：多方上下衔接，暂不作调整</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标题 1"/>
          <p:cNvSpPr txBox="1"/>
          <p:nvPr>
            <p:custDataLst>
              <p:tags r:id="rId8"/>
            </p:custDataLst>
          </p:nvPr>
        </p:nvSpPr>
        <p:spPr>
          <a:xfrm>
            <a:off x="358140" y="1186815"/>
            <a:ext cx="3883025" cy="720090"/>
          </a:xfrm>
          <a:prstGeom prst="rect">
            <a:avLst/>
          </a:prstGeom>
        </p:spPr>
        <p:txBody>
          <a:bodyPr vert="horz" wrap="square" lIns="0" tIns="0" rIns="0" bIns="0" rtlCol="0" anchor="ctr" anchorCtr="0">
            <a:normAutofit fontScale="90000"/>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洪江区生态保护红线：</a:t>
            </a:r>
            <a:r>
              <a:rPr lang="en-US" alt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43.13</a:t>
            </a:r>
            <a:r>
              <a:rPr lang="zh-CN" altLang="en-US"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平方千米</a:t>
            </a:r>
            <a:endParaRPr lang="en-US" altLang="zh-CN"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8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a:off x="578953" y="2208375"/>
            <a:ext cx="3658421" cy="306705"/>
          </a:xfrm>
          <a:prstGeom prst="rect">
            <a:avLst/>
          </a:prstGeom>
        </p:spPr>
        <p:txBody>
          <a:bodyPr wrap="square">
            <a:spAutoFit/>
          </a:bodyPr>
          <a:lstStyle/>
          <a:p>
            <a:r>
              <a:rPr lang="zh-CN" altLang="en-US" sz="1400" dirty="0"/>
              <a:t>主要集中分布在嵩云山国家级森林公园。</a:t>
            </a:r>
            <a:endParaRPr lang="zh-CN" altLang="en-US" sz="1400" dirty="0"/>
          </a:p>
        </p:txBody>
      </p:sp>
      <p:sp>
        <p:nvSpPr>
          <p:cNvPr id="3" name="标题 1"/>
          <p:cNvSpPr>
            <a:spLocks noGrp="1"/>
          </p:cNvSpPr>
          <p:nvPr>
            <p:custDataLst>
              <p:tags r:id="rId9"/>
            </p:custDataLst>
          </p:nvPr>
        </p:nvSpPr>
        <p:spPr>
          <a:xfrm>
            <a:off x="7094220" y="2807335"/>
            <a:ext cx="197548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配图</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descr="431281洪江市05县域生态保护红线图"/>
          <p:cNvPicPr>
            <a:picLocks noChangeAspect="1"/>
          </p:cNvPicPr>
          <p:nvPr/>
        </p:nvPicPr>
        <p:blipFill>
          <a:blip r:embed="rId10"/>
          <a:srcRect t="1806" b="5926"/>
          <a:stretch>
            <a:fillRect/>
          </a:stretch>
        </p:blipFill>
        <p:spPr>
          <a:xfrm>
            <a:off x="4086860" y="1186815"/>
            <a:ext cx="7828280" cy="5111750"/>
          </a:xfrm>
          <a:prstGeom prst="rect">
            <a:avLst/>
          </a:prstGeom>
        </p:spPr>
      </p:pic>
    </p:spTree>
    <p:custDataLst>
      <p:tags r:id="rId1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标题 1"/>
          <p:cNvSpPr txBox="1"/>
          <p:nvPr>
            <p:custDataLst>
              <p:tags r:id="rId1"/>
            </p:custDataLst>
          </p:nvPr>
        </p:nvSpPr>
        <p:spPr>
          <a:xfrm>
            <a:off x="1392000" y="360000"/>
            <a:ext cx="10800000" cy="72000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城镇开发边界：集约节约调整，实现调出调入总量平衡</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标题 1"/>
          <p:cNvSpPr txBox="1"/>
          <p:nvPr>
            <p:custDataLst>
              <p:tags r:id="rId2"/>
            </p:custDataLst>
          </p:nvPr>
        </p:nvSpPr>
        <p:spPr>
          <a:xfrm>
            <a:off x="546100" y="1017905"/>
            <a:ext cx="389572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洪江区城镇开发边界：</a:t>
            </a:r>
            <a:r>
              <a:rPr lang="en-US" altLang="zh-CN"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7.35</a:t>
            </a: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平方公里</a:t>
            </a:r>
            <a:endPar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546735" y="1553210"/>
            <a:ext cx="3780790" cy="721995"/>
          </a:xfrm>
          <a:prstGeom prst="rect">
            <a:avLst/>
          </a:prstGeom>
        </p:spPr>
        <p:txBody>
          <a:bodyPr>
            <a:noAutofit/>
          </a:bodyPr>
          <a:p>
            <a:pPr marL="0" algn="just" defTabSz="914400">
              <a:lnSpc>
                <a:spcPct val="150000"/>
              </a:lnSpc>
              <a:buClrTx/>
              <a:buSzTx/>
              <a:buFontTx/>
            </a:pP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根据部下发三区三线的成果，洪江区城镇开发边界面积735.16公顷。</a:t>
            </a:r>
            <a:endParaRPr lang="zh-CN" altLang="en-US" sz="14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429895" y="2129790"/>
            <a:ext cx="3897630" cy="4430395"/>
          </a:xfrm>
          <a:prstGeom prst="rect">
            <a:avLst/>
          </a:prstGeom>
        </p:spPr>
        <p:txBody>
          <a:bodyPr>
            <a:noAutofit/>
          </a:bodyPr>
          <a:p>
            <a:pPr marL="0" algn="just" defTabSz="914400">
              <a:lnSpc>
                <a:spcPct val="150000"/>
              </a:lnSpc>
              <a:buClrTx/>
              <a:buSzTx/>
              <a:buFontTx/>
            </a:pP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调入总面积2.46公顷，因用地勘界、比例尺衔接、填补狭长缝隙、细小空洞等情形调入0.23公顷，洪江高新技术产业开发区（省级及以上产业园区）扩区调入1.52公顷，已依法依规批准且完成备案的建设用地（怀化炯诚新材料科技有限公司年产3000金属吨镍盐、钴盐系列产品及1万吨新能源废旧动力电池拆解利用项目、怀化市洪江区（省级）工业集中区标准化厂房及循环化工集中供能建设项目、王倍子深加工多功能生产线项目、怀化市万源助剂有限公司原材料木质素提纯及环保设施提质改造和年产6800吨医药中间体项目等）调入0.71公顷。</a:t>
            </a:r>
            <a:endParaRPr lang="zh-CN" altLang="en-US" sz="1400" b="1" dirty="0">
              <a:latin typeface="微软雅黑" panose="020B0503020204020204" pitchFamily="34" charset="-122"/>
              <a:ea typeface="微软雅黑" panose="020B0503020204020204" pitchFamily="34" charset="-122"/>
            </a:endParaRPr>
          </a:p>
          <a:p>
            <a:pPr marL="0" algn="just" defTabSz="914400">
              <a:lnSpc>
                <a:spcPct val="150000"/>
              </a:lnSpc>
              <a:buClrTx/>
              <a:buSzTx/>
              <a:buFontTx/>
            </a:pPr>
            <a:r>
              <a:rPr lang="zh-CN" altLang="en-US" sz="1400" b="1" dirty="0">
                <a:latin typeface="微软雅黑" panose="020B0503020204020204" pitchFamily="34" charset="-122"/>
                <a:ea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调出总面积2.46公顷，其中在短期规划期内无城镇开发建设需要的2.46公顷。</a:t>
            </a:r>
            <a:endParaRPr lang="zh-CN" altLang="en-US" sz="1400" b="1" dirty="0">
              <a:latin typeface="微软雅黑" panose="020B0503020204020204" pitchFamily="34" charset="-122"/>
              <a:ea typeface="微软雅黑" panose="020B0503020204020204" pitchFamily="34" charset="-122"/>
            </a:endParaRPr>
          </a:p>
        </p:txBody>
      </p:sp>
      <p:pic>
        <p:nvPicPr>
          <p:cNvPr id="3" name="图片 2" descr="5.城镇开发边界维护后图"/>
          <p:cNvPicPr>
            <a:picLocks noChangeAspect="1"/>
          </p:cNvPicPr>
          <p:nvPr/>
        </p:nvPicPr>
        <p:blipFill>
          <a:blip r:embed="rId3"/>
          <a:srcRect r="203" b="6444"/>
          <a:stretch>
            <a:fillRect/>
          </a:stretch>
        </p:blipFill>
        <p:spPr>
          <a:xfrm>
            <a:off x="4327525" y="1449070"/>
            <a:ext cx="7485380" cy="496697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灯片编号占位符 1"/>
          <p:cNvSpPr>
            <a:spLocks noGrp="1"/>
          </p:cNvSpPr>
          <p:nvPr>
            <p:ph type="sldNum" sz="quarter" idx="12"/>
          </p:nvPr>
        </p:nvSpPr>
        <p:spPr>
          <a:xfrm>
            <a:off x="9388297" y="6489614"/>
            <a:ext cx="2743200" cy="365125"/>
          </a:xfrm>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标题 1"/>
          <p:cNvSpPr txBox="1"/>
          <p:nvPr>
            <p:custDataLst>
              <p:tags r:id="rId1"/>
            </p:custDataLst>
          </p:nvPr>
        </p:nvSpPr>
        <p:spPr>
          <a:xfrm>
            <a:off x="1392000" y="360000"/>
            <a:ext cx="10800000" cy="720000"/>
          </a:xfrm>
          <a:prstGeom prst="rect">
            <a:avLst/>
          </a:prstGeom>
        </p:spPr>
        <p:txBody>
          <a:bodyPr vert="horz" wrap="square" lIns="0" tIns="0" rIns="0" bIns="0" rtlCol="0" anchor="ctr" anchorCtr="0">
            <a:normAutofit fontScale="80000"/>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algn="l">
              <a:buClrTx/>
              <a:buSzTx/>
              <a:buFontTx/>
            </a:pPr>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中心城区用地规划布局：增强规划对近期发展需求的适应性和可实施性</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61"/>
          <p:cNvSpPr/>
          <p:nvPr/>
        </p:nvSpPr>
        <p:spPr>
          <a:xfrm>
            <a:off x="794385" y="1362710"/>
            <a:ext cx="6155690" cy="2354580"/>
          </a:xfrm>
          <a:prstGeom prst="rect">
            <a:avLst/>
          </a:prstGeom>
        </p:spPr>
        <p:txBody>
          <a:bodyPr wrap="square">
            <a:noAutofit/>
          </a:bodyPr>
          <a:lstStyle/>
          <a:p>
            <a:pPr algn="just">
              <a:lnSpc>
                <a:spcPct val="150000"/>
              </a:lnSpc>
            </a:pP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涉及中心城区拟建的项目有怀化市洪江区建筑垃圾资源化利用项目（一期）、工业园安置区项目、芳华年代项目、洪江区桂花园乡川山至滩头村公路、洪江区药王寺至华严阁公路。</a:t>
            </a:r>
            <a:r>
              <a:rPr lang="zh-CN" altLang="en-US" sz="1400" b="1" dirty="0">
                <a:latin typeface="微软雅黑" panose="020B0503020204020204" pitchFamily="34" charset="-122"/>
                <a:ea typeface="微软雅黑" panose="020B0503020204020204" pitchFamily="34" charset="-122"/>
                <a:sym typeface="+mn-ea"/>
              </a:rPr>
              <a:t>维护前洪江区中心城区建设用地总面积777.29公顷，其中城镇建设用地737.37公顷，村庄建设用地13.19公顷，区域基础设施用地21.22公顷，其他建设用地5.51公顷。维护后洪江区中心城区建设用地总面积778.82公顷，其中城镇建设用地735.35公顷，村庄建设用地17.11公顷，区域基础设施用地20.86公顷，其他建设用地5.51公顷。</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a:lnSpc>
                <a:spcPct val="150000"/>
              </a:lnSpc>
              <a:buFont typeface="Wingdings" panose="05000000000000000000" pitchFamily="2" charset="2"/>
              <a:buChar char="Ø"/>
            </a:pPr>
            <a:endParaRPr lang="zh-CN" altLang="en-US" sz="1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标题 1"/>
          <p:cNvSpPr txBox="1"/>
          <p:nvPr>
            <p:custDataLst>
              <p:tags r:id="rId2"/>
            </p:custDataLst>
          </p:nvPr>
        </p:nvSpPr>
        <p:spPr>
          <a:xfrm>
            <a:off x="906145" y="945515"/>
            <a:ext cx="389572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中心城区用地规划布局</a:t>
            </a:r>
            <a:endPar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descr="11.中心城区土地使用规划图（维护后）"/>
          <p:cNvPicPr>
            <a:picLocks noChangeAspect="1"/>
          </p:cNvPicPr>
          <p:nvPr/>
        </p:nvPicPr>
        <p:blipFill>
          <a:blip r:embed="rId3"/>
          <a:stretch>
            <a:fillRect/>
          </a:stretch>
        </p:blipFill>
        <p:spPr>
          <a:xfrm>
            <a:off x="7157720" y="1158875"/>
            <a:ext cx="4032885" cy="5699125"/>
          </a:xfrm>
          <a:prstGeom prst="rect">
            <a:avLst/>
          </a:prstGeom>
        </p:spPr>
      </p:pic>
      <p:graphicFrame>
        <p:nvGraphicFramePr>
          <p:cNvPr id="2" name="表格 1"/>
          <p:cNvGraphicFramePr/>
          <p:nvPr>
            <p:custDataLst>
              <p:tags r:id="rId4"/>
            </p:custDataLst>
          </p:nvPr>
        </p:nvGraphicFramePr>
        <p:xfrm>
          <a:off x="906145" y="3983990"/>
          <a:ext cx="6043930" cy="2795270"/>
        </p:xfrm>
        <a:graphic>
          <a:graphicData uri="http://schemas.openxmlformats.org/drawingml/2006/table">
            <a:tbl>
              <a:tblPr/>
              <a:tblGrid>
                <a:gridCol w="496570"/>
                <a:gridCol w="1852295"/>
                <a:gridCol w="723265"/>
                <a:gridCol w="724535"/>
                <a:gridCol w="723265"/>
                <a:gridCol w="724535"/>
                <a:gridCol w="799465"/>
              </a:tblGrid>
              <a:tr h="152400">
                <a:tc rowSpan="2" gridSpan="2">
                  <a:txBody>
                    <a:bodyPr/>
                    <a:p>
                      <a:pPr marL="0" indent="0" algn="ctr" fontAlgn="ctr">
                        <a:spcBef>
                          <a:spcPct val="0"/>
                        </a:spcBef>
                        <a:spcAft>
                          <a:spcPct val="0"/>
                        </a:spcAft>
                      </a:pPr>
                      <a:r>
                        <a:rPr lang="zh-CN" sz="1000" b="1" i="0">
                          <a:latin typeface="仿宋" panose="02010609060101010101" charset="-122"/>
                          <a:ea typeface="仿宋" panose="02010609060101010101" charset="-122"/>
                        </a:rPr>
                        <a:t>地类</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tcPr>
                </a:tc>
                <a:tc gridSpan="2">
                  <a:txBody>
                    <a:bodyPr/>
                    <a:p>
                      <a:pPr marL="0" indent="0" algn="ctr" fontAlgn="ctr">
                        <a:spcBef>
                          <a:spcPct val="0"/>
                        </a:spcBef>
                        <a:spcAft>
                          <a:spcPct val="0"/>
                        </a:spcAft>
                      </a:pPr>
                      <a:r>
                        <a:rPr lang="zh-CN" sz="1000" b="1" i="0">
                          <a:latin typeface="仿宋" panose="02010609060101010101" charset="-122"/>
                          <a:ea typeface="仿宋" panose="02010609060101010101" charset="-122"/>
                        </a:rPr>
                        <a:t>维护前</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marL="0" indent="0" algn="ctr" fontAlgn="ctr">
                        <a:spcBef>
                          <a:spcPct val="0"/>
                        </a:spcBef>
                        <a:spcAft>
                          <a:spcPct val="0"/>
                        </a:spcAft>
                      </a:pPr>
                      <a:r>
                        <a:rPr lang="zh-CN" sz="1000" b="1" i="0">
                          <a:latin typeface="仿宋" panose="02010609060101010101" charset="-122"/>
                          <a:ea typeface="仿宋" panose="02010609060101010101" charset="-122"/>
                        </a:rPr>
                        <a:t>维护后</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a:txBody>
                    <a:bodyPr/>
                    <a:p>
                      <a:pPr marL="0" indent="0" algn="ctr" fontAlgn="ctr">
                        <a:spcBef>
                          <a:spcPct val="0"/>
                        </a:spcBef>
                        <a:spcAft>
                          <a:spcPct val="0"/>
                        </a:spcAft>
                      </a:pPr>
                      <a:r>
                        <a:rPr lang="zh-CN" sz="1000" b="1" i="0">
                          <a:latin typeface="仿宋" panose="02010609060101010101" charset="-122"/>
                          <a:ea typeface="仿宋" panose="02010609060101010101" charset="-122"/>
                        </a:rPr>
                        <a:t>变化量</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41325">
                <a:tc vMerge="1" gridSpan="2">
                  <a:tcPr>
                    <a:lnL w="635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vMerge="1" hMerge="1">
                  <a:tcPr>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1000" b="1" i="0">
                          <a:latin typeface="仿宋" panose="02010609060101010101" charset="-122"/>
                          <a:ea typeface="仿宋" panose="02010609060101010101" charset="-122"/>
                        </a:rPr>
                        <a:t>面积</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000" b="1" i="0">
                          <a:latin typeface="仿宋" panose="02010609060101010101" charset="-122"/>
                          <a:ea typeface="仿宋" panose="02010609060101010101" charset="-122"/>
                        </a:rPr>
                        <a:t>占总面</a:t>
                      </a:r>
                      <a:br>
                        <a:rPr lang="zh-CN" altLang="en-US" sz="1000" b="1" i="0">
                          <a:latin typeface="Times New Roman" panose="02020603050405020304"/>
                          <a:ea typeface="仿宋" panose="02010609060101010101" charset="-122"/>
                        </a:rPr>
                      </a:br>
                      <a:r>
                        <a:rPr lang="zh-CN" sz="1000" b="1" i="0">
                          <a:latin typeface="仿宋" panose="02010609060101010101" charset="-122"/>
                          <a:ea typeface="仿宋" panose="02010609060101010101" charset="-122"/>
                        </a:rPr>
                        <a:t>积比例</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000" b="1" i="0">
                          <a:latin typeface="仿宋" panose="02010609060101010101" charset="-122"/>
                          <a:ea typeface="仿宋" panose="02010609060101010101" charset="-122"/>
                        </a:rPr>
                        <a:t>面积</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000" b="1" i="0">
                          <a:latin typeface="仿宋" panose="02010609060101010101" charset="-122"/>
                          <a:ea typeface="仿宋" panose="02010609060101010101" charset="-122"/>
                        </a:rPr>
                        <a:t>占总面</a:t>
                      </a:r>
                      <a:br>
                        <a:rPr lang="zh-CN" altLang="en-US" sz="1000" b="1" i="0">
                          <a:latin typeface="Times New Roman" panose="02020603050405020304"/>
                          <a:ea typeface="仿宋" panose="02010609060101010101" charset="-122"/>
                        </a:rPr>
                      </a:br>
                      <a:r>
                        <a:rPr lang="zh-CN" sz="1000" b="1" i="0">
                          <a:latin typeface="仿宋" panose="02010609060101010101" charset="-122"/>
                          <a:ea typeface="仿宋" panose="02010609060101010101" charset="-122"/>
                        </a:rPr>
                        <a:t>积比例</a:t>
                      </a:r>
                      <a:endParaRPr lang="zh-CN" sz="10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52400">
                <a:tc gridSpan="2">
                  <a:txBody>
                    <a:bodyPr/>
                    <a:p>
                      <a:pPr marL="0" indent="0" algn="ctr" fontAlgn="ctr">
                        <a:spcBef>
                          <a:spcPct val="0"/>
                        </a:spcBef>
                        <a:spcAft>
                          <a:spcPct val="0"/>
                        </a:spcAft>
                      </a:pPr>
                      <a:r>
                        <a:rPr lang="zh-CN" sz="1000" i="0">
                          <a:latin typeface="仿宋" panose="02010609060101010101" charset="-122"/>
                          <a:ea typeface="仿宋" panose="02010609060101010101" charset="-122"/>
                        </a:rPr>
                        <a:t>建设用地总面积</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777.29</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100.00</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778.82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100.00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1.53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rowSpan="10">
                  <a:txBody>
                    <a:bodyPr/>
                    <a:p>
                      <a:pPr marL="0" indent="0" algn="ctr" fontAlgn="ctr">
                        <a:spcBef>
                          <a:spcPct val="0"/>
                        </a:spcBef>
                        <a:spcAft>
                          <a:spcPct val="0"/>
                        </a:spcAft>
                      </a:pPr>
                      <a:r>
                        <a:rPr lang="zh-CN" sz="1000" i="0">
                          <a:latin typeface="仿宋" panose="02010609060101010101" charset="-122"/>
                          <a:ea typeface="仿宋" panose="02010609060101010101" charset="-122"/>
                        </a:rPr>
                        <a:t>城镇建设用地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居住用地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185.91</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23.92</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182.34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23.41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-3.57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203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公共管理与公共服务用地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71.09</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9.15</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70.52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9.06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-0.57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商业服务业用地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74.69</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9.61</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74.80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9.60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0.11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工矿用地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197.88</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25.46</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201.45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25.86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3.57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仓储用地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13.47</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1.73</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13.47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1.73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0.00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交通运输用地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79.77</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10.26</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81.75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10.50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1.98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公用设施用地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28.49</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3.67</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28.14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3.61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-0.35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绿地与开敞空间用地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61.54</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7.92</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58.34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7.49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-3.20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特殊用地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17.23</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2.22</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17.24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2.21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0.01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1000" i="0">
                          <a:latin typeface="仿宋" panose="02010609060101010101" charset="-122"/>
                          <a:ea typeface="仿宋" panose="02010609060101010101" charset="-122"/>
                        </a:rPr>
                        <a:t>留白用地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7.3</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0.94</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7.30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0.94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0.00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gridSpan="2">
                  <a:txBody>
                    <a:bodyPr/>
                    <a:p>
                      <a:pPr marL="0" indent="0" algn="ctr" fontAlgn="ctr">
                        <a:spcBef>
                          <a:spcPct val="0"/>
                        </a:spcBef>
                        <a:spcAft>
                          <a:spcPct val="0"/>
                        </a:spcAft>
                      </a:pPr>
                      <a:r>
                        <a:rPr lang="zh-CN" sz="1000" i="0">
                          <a:latin typeface="仿宋" panose="02010609060101010101" charset="-122"/>
                          <a:ea typeface="仿宋" panose="02010609060101010101" charset="-122"/>
                        </a:rPr>
                        <a:t>村庄建设用地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13.19</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1.70</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17.11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2.20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3.92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gridSpan="2">
                  <a:txBody>
                    <a:bodyPr/>
                    <a:p>
                      <a:pPr marL="0" indent="0" algn="ctr" fontAlgn="ctr">
                        <a:spcBef>
                          <a:spcPct val="0"/>
                        </a:spcBef>
                        <a:spcAft>
                          <a:spcPct val="0"/>
                        </a:spcAft>
                      </a:pPr>
                      <a:r>
                        <a:rPr lang="zh-CN" sz="1000" i="0">
                          <a:latin typeface="仿宋" panose="02010609060101010101" charset="-122"/>
                          <a:ea typeface="仿宋" panose="02010609060101010101" charset="-122"/>
                        </a:rPr>
                        <a:t>区域基础设施用地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21.22</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2.73</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20.86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2.68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-0.36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2400">
                <a:tc gridSpan="2">
                  <a:txBody>
                    <a:bodyPr/>
                    <a:p>
                      <a:pPr marL="0" indent="0" algn="ctr" fontAlgn="ctr">
                        <a:spcBef>
                          <a:spcPct val="0"/>
                        </a:spcBef>
                        <a:spcAft>
                          <a:spcPct val="0"/>
                        </a:spcAft>
                      </a:pPr>
                      <a:r>
                        <a:rPr lang="zh-CN" sz="1000" i="0">
                          <a:latin typeface="仿宋" panose="02010609060101010101" charset="-122"/>
                          <a:ea typeface="仿宋" panose="02010609060101010101" charset="-122"/>
                        </a:rPr>
                        <a:t>其他建设用地</a:t>
                      </a:r>
                      <a:endParaRPr lang="zh-CN" sz="10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5.51</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latin typeface="Times New Roman" panose="02020603050405020304"/>
                          <a:ea typeface="仿宋" panose="02010609060101010101" charset="-122"/>
                        </a:rPr>
                        <a:t>0.71</a:t>
                      </a:r>
                      <a:endParaRPr lang="en-US" altLang="zh-CN" sz="10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5.51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0.71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1000" i="0">
                          <a:solidFill>
                            <a:srgbClr val="000000"/>
                          </a:solidFill>
                          <a:latin typeface="Times New Roman" panose="02020603050405020304"/>
                          <a:ea typeface="宋体" panose="02010600030101010101" pitchFamily="2" charset="-122"/>
                        </a:rPr>
                        <a:t>0.00 </a:t>
                      </a:r>
                      <a:endParaRPr lang="en-US" altLang="zh-CN" sz="10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3" name="文本框 2"/>
          <p:cNvSpPr txBox="1"/>
          <p:nvPr/>
        </p:nvSpPr>
        <p:spPr>
          <a:xfrm>
            <a:off x="2018665" y="3677285"/>
            <a:ext cx="4580890" cy="306705"/>
          </a:xfrm>
          <a:prstGeom prst="rect">
            <a:avLst/>
          </a:prstGeom>
        </p:spPr>
        <p:txBody>
          <a:bodyPr wrap="square">
            <a:spAutoFit/>
          </a:bodyPr>
          <a:p>
            <a:pPr marL="0" algn="l" defTabSz="266700">
              <a:lnSpc>
                <a:spcPct val="100000"/>
              </a:lnSpc>
              <a:buClrTx/>
              <a:buSzTx/>
              <a:buFontTx/>
            </a:pPr>
            <a:r>
              <a:rPr lang="zh-CN" altLang="en-US" sz="1400" b="1">
                <a:latin typeface="仿宋" panose="02010609060101010101" charset="-122"/>
                <a:ea typeface="仿宋" panose="02010609060101010101" charset="-122"/>
              </a:rPr>
              <a:t>洪江区中心城区建设用地结构维护表</a:t>
            </a:r>
            <a:r>
              <a:rPr lang="zh-CN" altLang="en-US" sz="1400" b="1">
                <a:latin typeface="仿宋" panose="02010609060101010101" charset="-122"/>
                <a:ea typeface="仿宋" panose="02010609060101010101" charset="-122"/>
                <a:sym typeface="+mn-ea"/>
              </a:rPr>
              <a:t>（单位</a:t>
            </a:r>
            <a:r>
              <a:rPr lang="en-US" altLang="zh-CN" sz="1400" b="1">
                <a:latin typeface="仿宋" panose="02010609060101010101" charset="-122"/>
                <a:ea typeface="仿宋" panose="02010609060101010101" charset="-122"/>
                <a:sym typeface="+mn-ea"/>
              </a:rPr>
              <a:t>:</a:t>
            </a:r>
            <a:r>
              <a:rPr lang="zh-CN" altLang="en-US" sz="1400" b="1">
                <a:latin typeface="仿宋" panose="02010609060101010101" charset="-122"/>
                <a:ea typeface="仿宋" panose="02010609060101010101" charset="-122"/>
                <a:sym typeface="+mn-ea"/>
              </a:rPr>
              <a:t>公顷</a:t>
            </a:r>
            <a:r>
              <a:rPr lang="zh-CN" altLang="en-US" sz="1400">
                <a:latin typeface="仿宋" panose="02010609060101010101" charset="-122"/>
                <a:ea typeface="仿宋" panose="02010609060101010101" charset="-122"/>
                <a:sym typeface="+mn-ea"/>
              </a:rPr>
              <a:t>、</a:t>
            </a:r>
            <a:r>
              <a:rPr lang="en-US" altLang="zh-CN" sz="1400">
                <a:latin typeface="Times New Roman" panose="02020603050405020304"/>
                <a:ea typeface="仿宋" panose="02010609060101010101" charset="-122"/>
                <a:sym typeface="+mn-ea"/>
              </a:rPr>
              <a:t>%</a:t>
            </a:r>
            <a:r>
              <a:rPr lang="zh-CN" altLang="en-US" sz="1400" b="1">
                <a:latin typeface="仿宋" panose="02010609060101010101" charset="-122"/>
                <a:ea typeface="仿宋" panose="02010609060101010101" charset="-122"/>
                <a:sym typeface="+mn-ea"/>
              </a:rPr>
              <a:t>）</a:t>
            </a:r>
            <a:endParaRPr lang="zh-CN" altLang="en-US" sz="1400" b="1">
              <a:latin typeface="仿宋" panose="02010609060101010101" charset="-122"/>
              <a:ea typeface="仿宋" panose="02010609060101010101"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灯片编号占位符 1"/>
          <p:cNvSpPr>
            <a:spLocks noGrp="1"/>
          </p:cNvSpPr>
          <p:nvPr>
            <p:ph type="sldNum" sz="quarter" idx="12"/>
          </p:nvPr>
        </p:nvSpPr>
        <p:spPr>
          <a:xfrm>
            <a:off x="9388297" y="6489614"/>
            <a:ext cx="2743200" cy="365125"/>
          </a:xfrm>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灯片编号占位符 2"/>
          <p:cNvSpPr txBox="1"/>
          <p:nvPr/>
        </p:nvSpPr>
        <p:spPr>
          <a:xfrm>
            <a:off x="9388297" y="6489614"/>
            <a:ext cx="2743200" cy="365125"/>
          </a:xfrm>
          <a:prstGeom prst="rect">
            <a:avLst/>
          </a:prstGeom>
        </p:spPr>
        <p:txBody>
          <a:bodyPr wrap="square">
            <a:normAutofit/>
          </a:bodyPr>
          <a:lstStyle>
            <a:defPPr>
              <a:defRPr lang="zh-CN"/>
            </a:defPPr>
            <a:lvl1pPr marL="0" algn="r" defTabSz="914400" rtl="0" eaLnBrk="1" latinLnBrk="0" hangingPunct="1">
              <a:defRPr sz="14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标题 1"/>
          <p:cNvSpPr txBox="1"/>
          <p:nvPr>
            <p:custDataLst>
              <p:tags r:id="rId1"/>
            </p:custDataLst>
          </p:nvPr>
        </p:nvSpPr>
        <p:spPr>
          <a:xfrm>
            <a:off x="1392000" y="360000"/>
            <a:ext cx="10800000" cy="720000"/>
          </a:xfrm>
          <a:prstGeom prst="rect">
            <a:avLst/>
          </a:prstGeom>
        </p:spPr>
        <p:txBody>
          <a:bodyPr vert="horz" wrap="square" lIns="0" tIns="0" rIns="0" bIns="0" rtlCol="0" anchor="ctr" anchorCtr="0">
            <a:normAutofit fontScale="70000"/>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省级以上产业园区发展边界：保障园区的合理发展空间，实现土地资源的集约高效利用</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61"/>
          <p:cNvSpPr/>
          <p:nvPr/>
        </p:nvSpPr>
        <p:spPr>
          <a:xfrm>
            <a:off x="777875" y="1114425"/>
            <a:ext cx="5887085" cy="2227580"/>
          </a:xfrm>
          <a:prstGeom prst="rect">
            <a:avLst/>
          </a:prstGeom>
        </p:spPr>
        <p:txBody>
          <a:bodyPr wrap="square">
            <a:noAutofit/>
          </a:bodyPr>
          <a:lstStyle/>
          <a:p>
            <a:pPr marL="285750" indent="-285750" algn="l">
              <a:lnSpc>
                <a:spcPct val="100000"/>
              </a:lnSpc>
              <a:buClrTx/>
              <a:buSzTx/>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rPr>
              <a:t>产业园区发展边界优化</a:t>
            </a:r>
            <a:endParaRPr lang="zh-CN" altLang="en-US" sz="1600" b="1" dirty="0">
              <a:solidFill>
                <a:srgbClr val="C0000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just">
              <a:lnSpc>
                <a:spcPct val="150000"/>
              </a:lnSpc>
              <a:buClrTx/>
              <a:buSzTx/>
              <a:buFontTx/>
            </a:pP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维护前洪江高新技术产业开发区（洪江区）总面积274.49公顷，其中综合服务区面积31.32公顷，商业商务区面积15.62公顷，工业发展区面积211.49公顷，物流仓储区面积9.96公顷，交通枢纽区面积6.1公顷。</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buClrTx/>
              <a:buSzTx/>
              <a:buFontTx/>
            </a:pP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维护后洪江高新技术产业开发区（洪江区）总面积276.85公顷，其中综合服务区面积31.37公顷，商业商务区面积15.64公顷，工业发展区面积213.76公顷，物流仓储区面积9.97公顷，交通枢纽区面积6.12公顷。</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3" name="表格 2"/>
          <p:cNvGraphicFramePr/>
          <p:nvPr/>
        </p:nvGraphicFramePr>
        <p:xfrm>
          <a:off x="688340" y="3755390"/>
          <a:ext cx="6081395" cy="2986405"/>
        </p:xfrm>
        <a:graphic>
          <a:graphicData uri="http://schemas.openxmlformats.org/drawingml/2006/table">
            <a:tbl>
              <a:tblPr/>
              <a:tblGrid>
                <a:gridCol w="532130"/>
                <a:gridCol w="600710"/>
                <a:gridCol w="1351280"/>
                <a:gridCol w="1186815"/>
                <a:gridCol w="803275"/>
                <a:gridCol w="804545"/>
                <a:gridCol w="802640"/>
              </a:tblGrid>
              <a:tr h="365760">
                <a:tc>
                  <a:txBody>
                    <a:bodyPr/>
                    <a:p>
                      <a:pPr marL="0" indent="0" algn="ctr" fontAlgn="ctr">
                        <a:spcBef>
                          <a:spcPct val="0"/>
                        </a:spcBef>
                        <a:spcAft>
                          <a:spcPct val="0"/>
                        </a:spcAft>
                      </a:pPr>
                      <a:r>
                        <a:rPr lang="zh-CN" sz="1200" b="1" i="0">
                          <a:latin typeface="仿宋" panose="02010609060101010101" charset="-122"/>
                          <a:ea typeface="仿宋" panose="02010609060101010101" charset="-122"/>
                        </a:rPr>
                        <a:t>园区名称</a:t>
                      </a:r>
                      <a:endParaRPr lang="zh-CN" sz="12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200" b="1" i="0">
                          <a:latin typeface="仿宋" panose="02010609060101010101" charset="-122"/>
                          <a:ea typeface="仿宋" panose="02010609060101010101" charset="-122"/>
                        </a:rPr>
                        <a:t>一级规划分</a:t>
                      </a:r>
                      <a:r>
                        <a:rPr lang="zh-CN" sz="1200" b="1">
                          <a:solidFill>
                            <a:srgbClr val="000000"/>
                          </a:solidFill>
                          <a:latin typeface="仿宋" panose="02010609060101010101" charset="-122"/>
                          <a:ea typeface="仿宋" panose="02010609060101010101" charset="-122"/>
                        </a:rPr>
                        <a:t>区</a:t>
                      </a:r>
                      <a:endParaRPr lang="zh-CN" sz="1200" b="1" i="0">
                        <a:solidFill>
                          <a:srgbClr val="000000"/>
                        </a:solidFill>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zh-CN" sz="1200" b="1" i="0">
                          <a:latin typeface="仿宋" panose="02010609060101010101" charset="-122"/>
                          <a:ea typeface="仿宋" panose="02010609060101010101" charset="-122"/>
                        </a:rPr>
                        <a:t>二级规划分区</a:t>
                      </a:r>
                      <a:endParaRPr lang="zh-CN" sz="12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1200" b="1" i="0">
                          <a:latin typeface="仿宋" panose="02010609060101010101" charset="-122"/>
                          <a:ea typeface="仿宋" panose="02010609060101010101" charset="-122"/>
                        </a:rPr>
                        <a:t>维护前</a:t>
                      </a:r>
                      <a:endParaRPr lang="zh-CN" sz="12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200" b="1" i="0">
                          <a:latin typeface="仿宋" panose="02010609060101010101" charset="-122"/>
                          <a:ea typeface="仿宋" panose="02010609060101010101" charset="-122"/>
                        </a:rPr>
                        <a:t>维护后</a:t>
                      </a:r>
                      <a:endParaRPr lang="zh-CN" sz="12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200" b="1" i="0">
                          <a:latin typeface="仿宋" panose="02010609060101010101" charset="-122"/>
                          <a:ea typeface="仿宋" panose="02010609060101010101" charset="-122"/>
                        </a:rPr>
                        <a:t>变化量</a:t>
                      </a:r>
                      <a:endParaRPr lang="zh-CN" sz="12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rowSpan="12">
                  <a:txBody>
                    <a:bodyPr/>
                    <a:p>
                      <a:pPr marL="0" indent="0" algn="ctr" fontAlgn="ctr">
                        <a:spcBef>
                          <a:spcPct val="0"/>
                        </a:spcBef>
                        <a:spcAft>
                          <a:spcPct val="0"/>
                        </a:spcAft>
                      </a:pPr>
                      <a:r>
                        <a:rPr lang="zh-CN" sz="1200" i="0">
                          <a:latin typeface="仿宋" panose="02010609060101010101" charset="-122"/>
                          <a:ea typeface="仿宋" panose="02010609060101010101" charset="-122"/>
                        </a:rPr>
                        <a:t>洪江高新技术产业开发区（洪江区）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11">
                  <a:txBody>
                    <a:bodyPr/>
                    <a:p>
                      <a:pPr marL="0" indent="0" algn="ctr" fontAlgn="ctr">
                        <a:spcBef>
                          <a:spcPct val="0"/>
                        </a:spcBef>
                        <a:spcAft>
                          <a:spcPct val="0"/>
                        </a:spcAft>
                      </a:pPr>
                      <a:r>
                        <a:rPr lang="zh-CN" sz="1200" i="0">
                          <a:latin typeface="仿宋" panose="02010609060101010101" charset="-122"/>
                          <a:ea typeface="仿宋" panose="02010609060101010101" charset="-122"/>
                        </a:rPr>
                        <a:t>城镇</a:t>
                      </a:r>
                      <a:br>
                        <a:rPr lang="zh-CN" altLang="en-US" sz="1200">
                          <a:latin typeface="Times New Roman" panose="02020603050405020304"/>
                          <a:ea typeface="仿宋" panose="02010609060101010101" charset="-122"/>
                        </a:rPr>
                      </a:br>
                      <a:r>
                        <a:rPr lang="zh-CN" sz="1200">
                          <a:solidFill>
                            <a:srgbClr val="000000"/>
                          </a:solidFill>
                          <a:latin typeface="仿宋" panose="02010609060101010101" charset="-122"/>
                          <a:ea typeface="仿宋" panose="02010609060101010101" charset="-122"/>
                        </a:rPr>
                        <a:t>发展区</a:t>
                      </a:r>
                      <a:endParaRPr lang="zh-CN" sz="1200" i="0">
                        <a:solidFill>
                          <a:srgbClr val="000000"/>
                        </a:solidFill>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8">
                  <a:txBody>
                    <a:bodyPr/>
                    <a:p>
                      <a:pPr marL="0" indent="0" algn="ctr" fontAlgn="ctr">
                        <a:spcBef>
                          <a:spcPct val="0"/>
                        </a:spcBef>
                        <a:spcAft>
                          <a:spcPct val="0"/>
                        </a:spcAft>
                      </a:pPr>
                      <a:r>
                        <a:rPr lang="zh-CN" sz="1200" i="0">
                          <a:latin typeface="仿宋" panose="02010609060101010101" charset="-122"/>
                          <a:ea typeface="仿宋" panose="02010609060101010101" charset="-122"/>
                        </a:rPr>
                        <a:t>城镇集中建设区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居住生活区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综合服务区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31.32</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31.37</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0.05</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商业商务区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15.62</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15.64</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0.02</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工业发展区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211.49</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213.76</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2.27</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物流仓储区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9.96</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9.97</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0.01</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25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绿地休闲区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交通枢纽区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6.10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6.12</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0.02</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1200" i="0">
                          <a:latin typeface="仿宋" panose="02010609060101010101" charset="-122"/>
                          <a:ea typeface="仿宋" panose="02010609060101010101" charset="-122"/>
                        </a:rPr>
                        <a:t>战略预留区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1200" i="0">
                          <a:latin typeface="仿宋" panose="02010609060101010101" charset="-122"/>
                          <a:ea typeface="仿宋" panose="02010609060101010101" charset="-122"/>
                        </a:rPr>
                        <a:t>城镇弹性发展区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828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1200" i="0">
                          <a:latin typeface="仿宋" panose="02010609060101010101" charset="-122"/>
                          <a:ea typeface="仿宋" panose="02010609060101010101" charset="-122"/>
                        </a:rPr>
                        <a:t>特别用途区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marL="0" indent="0" algn="ctr" fontAlgn="ctr">
                        <a:spcBef>
                          <a:spcPct val="0"/>
                        </a:spcBef>
                        <a:spcAft>
                          <a:spcPct val="0"/>
                        </a:spcAft>
                      </a:pPr>
                      <a:r>
                        <a:rPr lang="zh-CN" sz="1200" i="0">
                          <a:latin typeface="仿宋" panose="02010609060101010101" charset="-122"/>
                          <a:ea typeface="仿宋" panose="02010609060101010101" charset="-122"/>
                        </a:rPr>
                        <a:t>其他城镇建设区</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0.00</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3">
                  <a:txBody>
                    <a:bodyPr/>
                    <a:p>
                      <a:pPr marL="0" indent="0" algn="ctr" fontAlgn="ctr">
                        <a:spcBef>
                          <a:spcPct val="0"/>
                        </a:spcBef>
                        <a:spcAft>
                          <a:spcPct val="0"/>
                        </a:spcAft>
                      </a:pPr>
                      <a:r>
                        <a:rPr lang="zh-CN" sz="1200" i="0">
                          <a:latin typeface="仿宋" panose="02010609060101010101" charset="-122"/>
                          <a:ea typeface="仿宋" panose="02010609060101010101" charset="-122"/>
                        </a:rPr>
                        <a:t>小计</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Times New Roman" panose="02020603050405020304"/>
                          <a:ea typeface="Times New Roman" panose="02020603050405020304"/>
                        </a:rPr>
                        <a:t>274.49</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276.85</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2.36</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gridSpan="4">
                  <a:txBody>
                    <a:bodyPr/>
                    <a:p>
                      <a:pPr marL="0" indent="0" algn="ctr" fontAlgn="ctr">
                        <a:spcBef>
                          <a:spcPct val="0"/>
                        </a:spcBef>
                        <a:spcAft>
                          <a:spcPct val="0"/>
                        </a:spcAft>
                      </a:pPr>
                      <a:r>
                        <a:rPr lang="zh-CN" sz="1200" i="0">
                          <a:latin typeface="仿宋" panose="02010609060101010101" charset="-122"/>
                          <a:ea typeface="仿宋" panose="02010609060101010101" charset="-122"/>
                        </a:rPr>
                        <a:t>总计</a:t>
                      </a:r>
                      <a:endParaRPr lang="zh-CN" sz="12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Times New Roman" panose="02020603050405020304"/>
                          <a:ea typeface="Times New Roman" panose="02020603050405020304"/>
                        </a:rPr>
                        <a:t>274.49</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276.85</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Times New Roman" panose="02020603050405020304"/>
                          <a:ea typeface="Times New Roman" panose="02020603050405020304"/>
                        </a:rPr>
                        <a:t>2.36</a:t>
                      </a:r>
                      <a:r>
                        <a:rPr lang="en-US" altLang="zh-CN" sz="1200" b="0" i="0">
                          <a:solidFill>
                            <a:srgbClr val="000000"/>
                          </a:solidFill>
                          <a:latin typeface="Times New Roman" panose="02020603050405020304"/>
                          <a:ea typeface="Times New Roman" panose="02020603050405020304"/>
                        </a:rPr>
                        <a:t> </a:t>
                      </a:r>
                      <a:endParaRPr lang="en-US" altLang="zh-CN" sz="1200" b="0" i="0">
                        <a:solidFill>
                          <a:srgbClr val="000000"/>
                        </a:solidFill>
                        <a:latin typeface="Times New Roman" panose="02020603050405020304"/>
                        <a:ea typeface="Times New Roman" panose="02020603050405020304"/>
                      </a:endParaRPr>
                    </a:p>
                  </a:txBody>
                  <a:tcPr marL="7937" marR="7937" marT="793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5" name="文本框 4"/>
          <p:cNvSpPr txBox="1"/>
          <p:nvPr/>
        </p:nvSpPr>
        <p:spPr>
          <a:xfrm>
            <a:off x="2134235" y="3410585"/>
            <a:ext cx="3795395" cy="276225"/>
          </a:xfrm>
          <a:prstGeom prst="rect">
            <a:avLst/>
          </a:prstGeom>
        </p:spPr>
        <p:txBody>
          <a:bodyPr>
            <a:noAutofit/>
          </a:bodyPr>
          <a:p>
            <a:pPr defTabSz="266700"/>
            <a:r>
              <a:rPr lang="zh-CN" altLang="en-US" sz="1400" b="1">
                <a:latin typeface="仿宋" panose="02010609060101010101" charset="-122"/>
                <a:ea typeface="仿宋" panose="02010609060101010101" charset="-122"/>
              </a:rPr>
              <a:t>洪江区产业园区规划分区维护表（单位</a:t>
            </a:r>
            <a:r>
              <a:rPr lang="en-US" altLang="zh-CN" sz="1400" b="1">
                <a:latin typeface="仿宋" panose="02010609060101010101" charset="-122"/>
                <a:ea typeface="仿宋" panose="02010609060101010101" charset="-122"/>
              </a:rPr>
              <a:t>:</a:t>
            </a:r>
            <a:r>
              <a:rPr lang="zh-CN" altLang="en-US" sz="1400" b="1">
                <a:latin typeface="仿宋" panose="02010609060101010101" charset="-122"/>
                <a:ea typeface="仿宋" panose="02010609060101010101" charset="-122"/>
              </a:rPr>
              <a:t>公顷）</a:t>
            </a:r>
            <a:endParaRPr lang="zh-CN" altLang="en-US" sz="1400" b="1">
              <a:latin typeface="仿宋" panose="02010609060101010101" charset="-122"/>
              <a:ea typeface="仿宋" panose="02010609060101010101" charset="-122"/>
            </a:endParaRPr>
          </a:p>
        </p:txBody>
      </p:sp>
      <p:pic>
        <p:nvPicPr>
          <p:cNvPr id="4" name="图片 3" descr="14.产业园区发展空间规划图（维护后）"/>
          <p:cNvPicPr>
            <a:picLocks noChangeAspect="1"/>
          </p:cNvPicPr>
          <p:nvPr/>
        </p:nvPicPr>
        <p:blipFill>
          <a:blip r:embed="rId2"/>
          <a:stretch>
            <a:fillRect/>
          </a:stretch>
        </p:blipFill>
        <p:spPr>
          <a:xfrm>
            <a:off x="7131050" y="1104900"/>
            <a:ext cx="3993515" cy="564451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灯片编号占位符 1"/>
          <p:cNvSpPr>
            <a:spLocks noGrp="1"/>
          </p:cNvSpPr>
          <p:nvPr>
            <p:ph type="sldNum" sz="quarter" idx="12"/>
          </p:nvPr>
        </p:nvSpPr>
        <p:spPr>
          <a:xfrm>
            <a:off x="9388297" y="6489614"/>
            <a:ext cx="2743200" cy="365125"/>
          </a:xfrm>
        </p:spPr>
        <p:txBody>
          <a:bodyPr>
            <a:normAutofit/>
          </a:bodyPr>
          <a:lstStyle/>
          <a:p>
            <a:fld id="{BE5F26B5-172A-4DC2-B0B7-181CFC56B87C}" type="slidenum">
              <a:rPr lang="zh-CN" altLang="en-US" smtClean="0">
                <a:latin typeface="微软雅黑" panose="020B0503020204020204" pitchFamily="34" charset="-122"/>
                <a:ea typeface="微软雅黑" panose="020B0503020204020204" pitchFamily="34" charset="-122"/>
                <a:sym typeface="微软雅黑" panose="020B0503020204020204" pitchFamily="34" charset="-122"/>
              </a:rPr>
            </a:fld>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标题 1"/>
          <p:cNvSpPr txBox="1"/>
          <p:nvPr>
            <p:custDataLst>
              <p:tags r:id="rId1"/>
            </p:custDataLst>
          </p:nvPr>
        </p:nvSpPr>
        <p:spPr>
          <a:xfrm>
            <a:off x="1392000" y="360000"/>
            <a:ext cx="10800000" cy="72000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rPr>
              <a:t>规划用途分区：明确分区管制规则，强化用途结构调整引导</a:t>
            </a:r>
            <a:endParaRPr lang="zh-CN" altLang="en-US" dirty="0">
              <a:solidFill>
                <a:srgbClr val="1677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61"/>
          <p:cNvSpPr/>
          <p:nvPr/>
        </p:nvSpPr>
        <p:spPr>
          <a:xfrm>
            <a:off x="750570" y="1245235"/>
            <a:ext cx="6694805" cy="2635885"/>
          </a:xfrm>
          <a:prstGeom prst="rect">
            <a:avLst/>
          </a:prstGeom>
        </p:spPr>
        <p:txBody>
          <a:bodyPr wrap="square">
            <a:noAutofit/>
          </a:bodyPr>
          <a:lstStyle/>
          <a:p>
            <a:pPr algn="just">
              <a:lnSpc>
                <a:spcPct val="150000"/>
              </a:lnSpc>
              <a:buClrTx/>
              <a:buSzTx/>
              <a:buFontTx/>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sym typeface="+mn-ea"/>
              </a:rPr>
              <a:t>本次规划用途分区维护，根据三条控制线维护、中心城区用地用海规划布局维护同步更新维护规划用途分区。 </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维护前生态保护区4319.44公顷 ，生态控制区1724.63公顷，农田保护区697.16公顷，城镇发展区746.54公顷，乡村发展区3947.18公顷，矿产能源发展区14.52公顷。维护后生态保护区4319.44公顷，保持不变；生态控制区1718.78公顷，减少5.84公顷；农田保护区696.50公顷，减少0.66公顷；城镇发展区746.30公顷，减少0.24公顷；乡村发展区3953.92公顷，增加6.74公顷；矿产能源发展区14.52公顷，保持不变。</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标题 1"/>
          <p:cNvSpPr txBox="1"/>
          <p:nvPr>
            <p:custDataLst>
              <p:tags r:id="rId2"/>
            </p:custDataLst>
          </p:nvPr>
        </p:nvSpPr>
        <p:spPr>
          <a:xfrm>
            <a:off x="927100" y="868045"/>
            <a:ext cx="3895725" cy="720090"/>
          </a:xfrm>
          <a:prstGeom prst="rect">
            <a:avLst/>
          </a:prstGeom>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pPr marL="285750" indent="-285750">
              <a:buFont typeface="Wingdings" panose="05000000000000000000" pitchFamily="2" charset="2"/>
              <a:buChar char="n"/>
            </a:pPr>
            <a:r>
              <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规划用途分区优化</a:t>
            </a:r>
            <a:endParaRPr lang="zh-CN" altLang="en-US" sz="16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图片 7" descr="9.中心城区国土空间规划分区图（维护后）"/>
          <p:cNvPicPr>
            <a:picLocks noChangeAspect="1"/>
          </p:cNvPicPr>
          <p:nvPr/>
        </p:nvPicPr>
        <p:blipFill>
          <a:blip r:embed="rId3"/>
          <a:stretch>
            <a:fillRect/>
          </a:stretch>
        </p:blipFill>
        <p:spPr>
          <a:xfrm>
            <a:off x="7445375" y="1199515"/>
            <a:ext cx="4001770" cy="5655310"/>
          </a:xfrm>
          <a:prstGeom prst="rect">
            <a:avLst/>
          </a:prstGeom>
        </p:spPr>
      </p:pic>
      <p:graphicFrame>
        <p:nvGraphicFramePr>
          <p:cNvPr id="9" name="表格 8"/>
          <p:cNvGraphicFramePr/>
          <p:nvPr/>
        </p:nvGraphicFramePr>
        <p:xfrm>
          <a:off x="927100" y="3769995"/>
          <a:ext cx="6249035" cy="3000375"/>
        </p:xfrm>
        <a:graphic>
          <a:graphicData uri="http://schemas.openxmlformats.org/drawingml/2006/table">
            <a:tbl>
              <a:tblPr/>
              <a:tblGrid>
                <a:gridCol w="514350"/>
                <a:gridCol w="1246505"/>
                <a:gridCol w="757555"/>
                <a:gridCol w="1233805"/>
                <a:gridCol w="836930"/>
                <a:gridCol w="835025"/>
                <a:gridCol w="824865"/>
              </a:tblGrid>
              <a:tr h="127635">
                <a:tc>
                  <a:txBody>
                    <a:bodyPr/>
                    <a:p>
                      <a:pPr marL="0" indent="0" algn="ctr" fontAlgn="ctr">
                        <a:spcBef>
                          <a:spcPct val="0"/>
                        </a:spcBef>
                        <a:spcAft>
                          <a:spcPct val="0"/>
                        </a:spcAft>
                      </a:pPr>
                      <a:r>
                        <a:rPr lang="zh-CN" sz="800" b="1" i="0">
                          <a:latin typeface="仿宋" panose="02010609060101010101" charset="-122"/>
                          <a:ea typeface="仿宋" panose="02010609060101010101" charset="-122"/>
                        </a:rPr>
                        <a:t>序号</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b="1" i="0">
                          <a:latin typeface="仿宋" panose="02010609060101010101" charset="-122"/>
                          <a:ea typeface="仿宋" panose="02010609060101010101" charset="-122"/>
                        </a:rPr>
                        <a:t>一级规划分区</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zh-CN" sz="800" b="1" i="0">
                          <a:latin typeface="仿宋" panose="02010609060101010101" charset="-122"/>
                          <a:ea typeface="仿宋" panose="02010609060101010101" charset="-122"/>
                        </a:rPr>
                        <a:t>二级规划分区</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800" b="1" i="0">
                          <a:latin typeface="仿宋" panose="02010609060101010101" charset="-122"/>
                          <a:ea typeface="仿宋" panose="02010609060101010101" charset="-122"/>
                        </a:rPr>
                        <a:t>维护前</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b="1" i="0">
                          <a:latin typeface="仿宋" panose="02010609060101010101" charset="-122"/>
                          <a:ea typeface="仿宋" panose="02010609060101010101" charset="-122"/>
                        </a:rPr>
                        <a:t>维护后</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b="1" i="0">
                          <a:latin typeface="仿宋" panose="02010609060101010101" charset="-122"/>
                          <a:ea typeface="仿宋" panose="02010609060101010101" charset="-122"/>
                        </a:rPr>
                        <a:t>变化量</a:t>
                      </a:r>
                      <a:endParaRPr lang="zh-CN" sz="800" b="1"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1</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i="0">
                          <a:latin typeface="Times New Roman" panose="02020603050405020304"/>
                          <a:ea typeface="仿宋" panose="02010609060101010101" charset="-122"/>
                        </a:rPr>
                        <a:t>生态保护区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4319.44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4319.44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2</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i="0">
                          <a:latin typeface="Times New Roman" panose="02020603050405020304"/>
                          <a:ea typeface="仿宋" panose="02010609060101010101" charset="-122"/>
                        </a:rPr>
                        <a:t>生态控制区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1724.63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1718.78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-5.84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8270">
                <a:tc>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3</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i="0">
                          <a:latin typeface="Times New Roman" panose="02020603050405020304"/>
                          <a:ea typeface="仿宋" panose="02010609060101010101" charset="-122"/>
                        </a:rPr>
                        <a:t>农田保护区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697.16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696.50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-0.66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rowSpan="12">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4</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11">
                  <a:txBody>
                    <a:bodyPr/>
                    <a:p>
                      <a:pPr marL="0" indent="0" algn="ctr" fontAlgn="ctr">
                        <a:spcBef>
                          <a:spcPct val="0"/>
                        </a:spcBef>
                        <a:spcAft>
                          <a:spcPct val="0"/>
                        </a:spcAft>
                      </a:pPr>
                      <a:r>
                        <a:rPr lang="zh-CN" sz="800" i="0">
                          <a:latin typeface="Times New Roman" panose="02020603050405020304"/>
                          <a:ea typeface="仿宋" panose="02010609060101010101" charset="-122"/>
                        </a:rPr>
                        <a:t>城镇发展区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8">
                  <a:txBody>
                    <a:bodyPr/>
                    <a:p>
                      <a:pPr marL="0" indent="0" algn="ctr" fontAlgn="ctr">
                        <a:spcBef>
                          <a:spcPct val="0"/>
                        </a:spcBef>
                        <a:spcAft>
                          <a:spcPct val="0"/>
                        </a:spcAft>
                      </a:pPr>
                      <a:r>
                        <a:rPr lang="zh-CN" sz="800" i="0">
                          <a:latin typeface="仿宋" panose="02010609060101010101" charset="-122"/>
                          <a:ea typeface="仿宋" panose="02010609060101010101" charset="-122"/>
                        </a:rPr>
                        <a:t>城镇集中建设区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居住生活区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222.09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219.13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-2.96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0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综合服务区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135.65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135.27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-0.39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商业商务区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81.08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82.86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1.78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工业发展区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216.85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221.78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4.93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物流仓储区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15.26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15.26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绿地休闲区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41.89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38.60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-3.29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82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交通枢纽区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9.34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9.35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0.01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zh-CN" sz="800" i="0">
                          <a:latin typeface="仿宋" panose="02010609060101010101" charset="-122"/>
                          <a:ea typeface="仿宋" panose="02010609060101010101" charset="-122"/>
                        </a:rPr>
                        <a:t>战略预留区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8.72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8.72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城镇弹性发展区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5.01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4.92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特别用途区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其他城镇建设区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10.64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10.42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-0.23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3">
                  <a:txBody>
                    <a:bodyPr/>
                    <a:p>
                      <a:pPr marL="0" indent="0" algn="ctr" fontAlgn="ctr">
                        <a:spcBef>
                          <a:spcPct val="0"/>
                        </a:spcBef>
                        <a:spcAft>
                          <a:spcPct val="0"/>
                        </a:spcAft>
                      </a:pPr>
                      <a:r>
                        <a:rPr lang="zh-CN" sz="800" i="0">
                          <a:latin typeface="仿宋" panose="02010609060101010101" charset="-122"/>
                          <a:ea typeface="仿宋" panose="02010609060101010101" charset="-122"/>
                        </a:rPr>
                        <a:t>小计</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746.54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746.30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-0.24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8270">
                <a:tc rowSpan="5">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5</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marL="0" indent="0" algn="ctr" fontAlgn="ctr">
                        <a:spcBef>
                          <a:spcPct val="0"/>
                        </a:spcBef>
                        <a:spcAft>
                          <a:spcPct val="0"/>
                        </a:spcAft>
                      </a:pPr>
                      <a:r>
                        <a:rPr lang="zh-CN" sz="800" i="0">
                          <a:latin typeface="Times New Roman" panose="02020603050405020304"/>
                          <a:ea typeface="仿宋" panose="02010609060101010101" charset="-122"/>
                        </a:rPr>
                        <a:t>乡村发展区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村庄建设区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358.23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363.47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5.24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0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一般农业区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1361.12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1356.43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-4.69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林业发展区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2227.83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2234.02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6.19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marL="0" indent="0" algn="ctr" fontAlgn="ctr">
                        <a:spcBef>
                          <a:spcPct val="0"/>
                        </a:spcBef>
                        <a:spcAft>
                          <a:spcPct val="0"/>
                        </a:spcAft>
                      </a:pPr>
                      <a:r>
                        <a:rPr lang="zh-CN" sz="800" i="0">
                          <a:latin typeface="仿宋" panose="02010609060101010101" charset="-122"/>
                          <a:ea typeface="仿宋" panose="02010609060101010101" charset="-122"/>
                        </a:rPr>
                        <a:t>牧业发展区</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3">
                  <a:txBody>
                    <a:bodyPr/>
                    <a:p>
                      <a:pPr marL="0" indent="0" algn="ctr" fontAlgn="ctr">
                        <a:spcBef>
                          <a:spcPct val="0"/>
                        </a:spcBef>
                        <a:spcAft>
                          <a:spcPct val="0"/>
                        </a:spcAft>
                      </a:pPr>
                      <a:r>
                        <a:rPr lang="zh-CN" sz="800" i="0">
                          <a:latin typeface="仿宋" panose="02010609060101010101" charset="-122"/>
                          <a:ea typeface="仿宋" panose="02010609060101010101" charset="-122"/>
                        </a:rPr>
                        <a:t>小计</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3947.18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3953.92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6.74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1770">
                <a:tc>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6</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zh-CN" sz="800" i="0">
                          <a:latin typeface="Times New Roman" panose="02020603050405020304"/>
                          <a:ea typeface="仿宋" panose="02010609060101010101" charset="-122"/>
                        </a:rPr>
                        <a:t>矿产能源发展区</a:t>
                      </a:r>
                      <a:endParaRPr 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0" indent="0" algn="ctr" fontAlgn="ctr">
                        <a:spcBef>
                          <a:spcPct val="0"/>
                        </a:spcBef>
                        <a:spcAft>
                          <a:spcPct val="0"/>
                        </a:spcAft>
                      </a:pPr>
                      <a:r>
                        <a:rPr lang="en-US" altLang="zh-CN" sz="800" i="0">
                          <a:latin typeface="Times New Roman" panose="02020603050405020304"/>
                          <a:ea typeface="仿宋" panose="02010609060101010101" charset="-122"/>
                        </a:rPr>
                        <a:t>——</a:t>
                      </a:r>
                      <a:endParaRPr lang="en-US" altLang="zh-CN" sz="800" i="0">
                        <a:latin typeface="Times New Roman" panose="02020603050405020304"/>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14.52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14.52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7635">
                <a:tc gridSpan="4">
                  <a:txBody>
                    <a:bodyPr/>
                    <a:p>
                      <a:pPr marL="0" indent="0" algn="ctr" fontAlgn="ctr">
                        <a:spcBef>
                          <a:spcPct val="0"/>
                        </a:spcBef>
                        <a:spcAft>
                          <a:spcPct val="0"/>
                        </a:spcAft>
                      </a:pPr>
                      <a:r>
                        <a:rPr lang="zh-CN" sz="800" i="0">
                          <a:latin typeface="仿宋" panose="02010609060101010101" charset="-122"/>
                          <a:ea typeface="仿宋" panose="02010609060101010101" charset="-122"/>
                        </a:rPr>
                        <a:t>总计</a:t>
                      </a:r>
                      <a:endParaRPr lang="zh-CN" sz="800" i="0">
                        <a:latin typeface="仿宋" panose="02010609060101010101" charset="-122"/>
                        <a:ea typeface="仿宋" panose="02010609060101010101"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11449.46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11449.46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lgn="ctr" fontAlgn="ctr">
                        <a:spcBef>
                          <a:spcPct val="0"/>
                        </a:spcBef>
                        <a:spcAft>
                          <a:spcPct val="0"/>
                        </a:spcAft>
                      </a:pPr>
                      <a:r>
                        <a:rPr lang="en-US" altLang="zh-CN" sz="800" i="0">
                          <a:solidFill>
                            <a:srgbClr val="000000"/>
                          </a:solidFill>
                          <a:latin typeface="Times New Roman" panose="02020603050405020304"/>
                          <a:ea typeface="宋体" panose="02010600030101010101" pitchFamily="2" charset="-122"/>
                        </a:rPr>
                        <a:t>0.00 </a:t>
                      </a:r>
                      <a:endParaRPr lang="en-US" altLang="zh-CN" sz="800" i="0">
                        <a:solidFill>
                          <a:srgbClr val="000000"/>
                        </a:solidFill>
                        <a:latin typeface="Times New Roman" panose="02020603050405020304"/>
                        <a:ea typeface="宋体" panose="02010600030101010101"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10" name="文本框 9"/>
          <p:cNvSpPr txBox="1"/>
          <p:nvPr/>
        </p:nvSpPr>
        <p:spPr>
          <a:xfrm>
            <a:off x="2134235" y="3493770"/>
            <a:ext cx="3795395" cy="276225"/>
          </a:xfrm>
          <a:prstGeom prst="rect">
            <a:avLst/>
          </a:prstGeom>
        </p:spPr>
        <p:txBody>
          <a:bodyPr>
            <a:noAutofit/>
          </a:bodyPr>
          <a:p>
            <a:pPr defTabSz="266700"/>
            <a:r>
              <a:rPr lang="zh-CN" altLang="en-US" sz="1400" b="1">
                <a:latin typeface="仿宋" panose="02010609060101010101" charset="-122"/>
                <a:ea typeface="仿宋" panose="02010609060101010101" charset="-122"/>
              </a:rPr>
              <a:t>洪江区城市功能规划分区维护表（单位</a:t>
            </a:r>
            <a:r>
              <a:rPr lang="en-US" altLang="zh-CN" sz="1400" b="1">
                <a:latin typeface="仿宋" panose="02010609060101010101" charset="-122"/>
                <a:ea typeface="仿宋" panose="02010609060101010101" charset="-122"/>
              </a:rPr>
              <a:t>:</a:t>
            </a:r>
            <a:r>
              <a:rPr lang="zh-CN" altLang="en-US" sz="1400" b="1">
                <a:latin typeface="仿宋" panose="02010609060101010101" charset="-122"/>
                <a:ea typeface="仿宋" panose="02010609060101010101" charset="-122"/>
              </a:rPr>
              <a:t>公顷）</a:t>
            </a:r>
            <a:endParaRPr lang="zh-CN" altLang="en-US" sz="1400" b="1">
              <a:latin typeface="仿宋" panose="02010609060101010101" charset="-122"/>
              <a:ea typeface="仿宋" panose="02010609060101010101" charset="-122"/>
            </a:endParaRPr>
          </a:p>
        </p:txBody>
      </p:sp>
    </p:spTree>
    <p:custDataLst>
      <p:tags r:id="rId4"/>
    </p:custDataLst>
  </p:cSld>
  <p:clrMapOvr>
    <a:masterClrMapping/>
  </p:clrMapOvr>
</p:sld>
</file>

<file path=ppt/tags/tag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3*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INDEX" val="40490518"/>
  <p:tag name="KSO_WM_TEMPLATE_CATEGORY" val="custom"/>
</p:tagLst>
</file>

<file path=ppt/tags/tag11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2.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3*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INDEX" val="40490518"/>
  <p:tag name="KSO_WM_TEMPLATE_CATEGORY" val="custo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29.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0.xml><?xml version="1.0" encoding="utf-8"?>
<p:tagLst xmlns:p="http://schemas.openxmlformats.org/presentationml/2006/main">
  <p:tag name="KSO_WM_UNIT_TYPE" val="i"/>
  <p:tag name="KSO_WM_UNIT_INDEX" val="17"/>
  <p:tag name="KSO_WM_BEAUTIFY_FLAG" val="#wm#"/>
  <p:tag name="KSO_WM_TAG_VERSION" val="3.0"/>
  <p:tag name="KSO_WM_UNIT_ID" val="_9*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1.xml><?xml version="1.0" encoding="utf-8"?>
<p:tagLst xmlns:p="http://schemas.openxmlformats.org/presentationml/2006/main">
  <p:tag name="KSO_WM_UNIT_TYPE" val="i"/>
  <p:tag name="KSO_WM_UNIT_INDEX" val="14"/>
  <p:tag name="KSO_WM_BEAUTIFY_FLAG" val="#wm#"/>
  <p:tag name="KSO_WM_TAG_VERSION" val="3.0"/>
  <p:tag name="KSO_WM_UNIT_ID" val="_9*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2.xml><?xml version="1.0" encoding="utf-8"?>
<p:tagLst xmlns:p="http://schemas.openxmlformats.org/presentationml/2006/main">
  <p:tag name="KSO_WM_UNIT_TYPE" val="i"/>
  <p:tag name="KSO_WM_UNIT_INDEX" val="16"/>
  <p:tag name="KSO_WM_BEAUTIFY_FLAG" val="#wm#"/>
  <p:tag name="KSO_WM_TAG_VERSION" val="3.0"/>
  <p:tag name="KSO_WM_UNIT_ID" val="_9*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0518"/>
</p:tagLst>
</file>

<file path=ppt/tags/tag13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CATEGORY" val="custom"/>
  <p:tag name="KSO_WM_TEMPLATE_INDEX" val="40490518"/>
</p:tagLst>
</file>

<file path=ppt/tags/tag13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7.xml><?xml version="1.0" encoding="utf-8"?>
<p:tagLst xmlns:p="http://schemas.openxmlformats.org/presentationml/2006/main">
  <p:tag name="KSO_WM_UNIT_TYPE" val="i"/>
  <p:tag name="KSO_WM_UNIT_INDEX" val="18"/>
  <p:tag name="KSO_WM_BEAUTIFY_FLAG" val="#wm#"/>
  <p:tag name="KSO_WM_TAG_VERSION" val="3.0"/>
  <p:tag name="KSO_WM_UNIT_ID" val="_9*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38.xml><?xml version="1.0" encoding="utf-8"?>
<p:tagLst xmlns:p="http://schemas.openxmlformats.org/presentationml/2006/main">
  <p:tag name="KSO_WM_TEMPLATE_SUBCATEGORY" val="29"/>
  <p:tag name="KSO_WM_BEAUTIFY_FLAG" val="#wm#"/>
  <p:tag name="KSO_WM_TEMPLATE_SLIDE_ID" val="slide_d799d37ec7ee1a76"/>
  <p:tag name="KSO_WM_TEMPLATE_THUMBS_INDEX" val="1、9"/>
  <p:tag name="KSO_WM_TEMPLATE_INDEX" val="40490518"/>
  <p:tag name="KSO_WM_TEMPLATE_CATEGORY" val="custom"/>
  <p:tag name="KSO_WM_TEMPLATE_MASTER_TYPE" val="0"/>
  <p:tag name="KSO_WM_TAG_VERSION" val="3.0"/>
</p:tagLst>
</file>

<file path=ppt/tags/tag13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4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becb610c83afebef89da07e7e98edb7267cd563"/>
  <p:tag name="KSO_WM_NEWLAYOUT_ID" val="3686"/>
  <p:tag name="KSO_WM_UNIT_ID" val="custom40490518_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 name="KSO_WM_UNIT_PRESET_TEXT" val="单击此处&#10;添加文档标题"/>
</p:tagLst>
</file>

<file path=ppt/tags/tag141.xml><?xml version="1.0" encoding="utf-8"?>
<p:tagLst xmlns:p="http://schemas.openxmlformats.org/presentationml/2006/main">
  <p:tag name="KSO_WM_UNIT_TYPE" val="f"/>
  <p:tag name="KSO_WM_BEAUTIFY_FLAG" val="#wm#"/>
  <p:tag name="KSO_WM_FIGMA_FLAG" val="#fgm#"/>
  <p:tag name="KSO_WM_UNIT_INDEX" val="2"/>
  <p:tag name="KSO_WM_UNIT_SUBTYPE" val="b"/>
  <p:tag name="KSO_WM_UNIT_TEXT_TYPE" val="1"/>
  <p:tag name="KSO_WM_UNIT_ID" val="custom40490518_1*f*2"/>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 name="KSO_WM_UNIT_PRESET_TEXT" val="BY WPS"/>
</p:tagLst>
</file>

<file path=ppt/tags/tag142.xml><?xml version="1.0" encoding="utf-8"?>
<p:tagLst xmlns:p="http://schemas.openxmlformats.org/presentationml/2006/main">
  <p:tag name="KSO_WM_BEAUTIFY_FLAG" val="#wm#"/>
  <p:tag name="KSO_WM_SLIDE_CONTENT_ORIENTATION" val="left"/>
  <p:tag name="KSO_WM_SLIDE_HAS_MASK" val="0"/>
  <p:tag name="KSO_WM_SLIDE_ID" val="custom40490518_1"/>
  <p:tag name="KSO_WM_SLIDE_INDEX" val="1"/>
  <p:tag name="KSO_WM_SLIDE_ITEM_CNT" val="0"/>
  <p:tag name="KSO_WM_SLIDE_LAYOUT" val="a_f"/>
  <p:tag name="KSO_WM_SLIDE_LAYOUT_CNT" val="1_2"/>
  <p:tag name="KSO_WM_SLIDE_TYPE" val="title"/>
  <p:tag name="KSO_WM_TAG_VERSION" val="3.0"/>
  <p:tag name="KSO_WM_TEMPLATE_CATEGORY" val="custom"/>
  <p:tag name="KSO_WM_TEMPLATE_INDEX" val="40490518"/>
  <p:tag name="KSO_WM_TEMPLATE_MASTER_TYPE" val="0"/>
  <p:tag name="KSO_WM_TEMPLATE_SLIDE_ID" val="slide_d799d37ec7ee1a76"/>
  <p:tag name="KSO_WM_TEMPLATE_SUBCATEGORY" val="29"/>
  <p:tag name="KSO_WM_TEMPLATE_THUMBS_INDEX" val="1、9"/>
</p:tagLst>
</file>

<file path=ppt/tags/tag14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TEXT_TYPE" val="1"/>
  <p:tag name="KSO_WM_UNIT_PRESET_TEXT" val="单击此处编辑母版标题样式"/>
  <p:tag name="KSO_WM_UNIT_TEXT_FILL_FORE_SCHEMECOLOR_INDEX" val="13"/>
  <p:tag name="KSO_WM_UNIT_TEXT_FILL_TYPE" val="1"/>
  <p:tag name="KSO_WM_UNIT_USESOURCEFORMAT_APPLY" val="1"/>
</p:tagLst>
</file>

<file path=ppt/tags/tag14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46.xml><?xml version="1.0" encoding="utf-8"?>
<p:tagLst xmlns:p="http://schemas.openxmlformats.org/presentationml/2006/main">
  <p:tag name="KSO_WM_BEAUTIFY_FLAG" val="#wm#"/>
  <p:tag name="KSO_WM_TEMPLATE_CATEGORY" val="diagram"/>
  <p:tag name="KSO_WM_TEMPLATE_INDEX" val="20230921"/>
  <p:tag name="KSO_WM_SPECIAL_SOURCE" val="bdnull"/>
  <p:tag name="KSO_WM_SLIDE_ID" val="diagram20230921_2"/>
  <p:tag name="KSO_WM_TEMPLATE_SUBCATEGORY" val="0"/>
  <p:tag name="KSO_WM_TEMPLATE_MASTER_TYPE" val="0"/>
  <p:tag name="KSO_WM_TEMPLATE_COLOR_TYPE" val="0"/>
  <p:tag name="KSO_WM_SLIDE_ITEM_CNT" val="3"/>
  <p:tag name="KSO_WM_SLIDE_INDEX" val="2"/>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48.25*372.85"/>
  <p:tag name="KSO_WM_SLIDE_POSITION" val="55.6*115.25"/>
</p:tagLst>
</file>

<file path=ppt/tags/tag147.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48.xml><?xml version="1.0" encoding="utf-8"?>
<p:tagLst xmlns:p="http://schemas.openxmlformats.org/presentationml/2006/main">
  <p:tag name="KSO_WM_DIAGRAM_VIRTUALLY_FRAME" val="{&quot;height&quot;:363.4,&quot;left&quot;:38.85,&quot;top&quot;:123.4,&quot;width&quot;:306.25}"/>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40492872_1*l_h_f*1_1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添加正文，文字是您思想的提炼，为了最终演示发布的良好效果，请简单的阐述观点。可酌情增减文字，以便观者准确理解您所传达的信息。文字是您思想的提炼，请言简的阐述观点。"/>
  <p:tag name="KSO_WM_UNIT_TEXT_FILL_FORE_SCHEMECOLOR_INDEX" val="1"/>
  <p:tag name="KSO_WM_UNIT_TEXT_FILL_TYPE" val="1"/>
  <p:tag name="KSO_WM_UNIT_TEXT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DIAGRAM_VIRTUALLY_FRAME" val="{&quot;height&quot;:363.4,&quot;left&quot;:38.85,&quot;top&quot;:123.4,&quot;width&quot;:306.2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40492872_1*l_h_a*1_1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编辑添加你的项目标题"/>
  <p:tag name="KSO_WM_UNIT_TEXT_FILL_FORE_SCHEMECOLOR_INDEX" val="1"/>
  <p:tag name="KSO_WM_UNIT_TEXT_FILL_TYPE" val="1"/>
  <p:tag name="KSO_WM_UNIT_TEXT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40492872_1*l_h_i*1_1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4"/>
  <p:tag name="KSO_WM_DIAGRAM_VIRTUALLY_FRAME" val="{&quot;height&quot;:363.4,&quot;left&quot;:38.85,&quot;top&quot;:123.4,&quot;width&quot;:306.25}"/>
  <p:tag name="KSO_WM_DIAGRAM_MAX_ITEMCNT" val="6"/>
  <p:tag name="KSO_WM_DIAGRAM_MIN_ITEMCNT" val="2"/>
  <p:tag name="KSO_WM_DIAGRAM_COLOR_MATCH_VALUE" val="{&quot;shape&quot;:{&quot;fill&quot;:{&quot;solid&quot;:{&quot;brightness&quot;:0.4000000059604645,&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1.xml><?xml version="1.0" encoding="utf-8"?>
<p:tagLst xmlns:p="http://schemas.openxmlformats.org/presentationml/2006/main">
  <p:tag name="KSO_WM_DIAGRAM_VIRTUALLY_FRAME" val="{&quot;height&quot;:363.4,&quot;left&quot;:38.85,&quot;top&quot;:123.4,&quot;width&quot;:306.25}"/>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40492872_1*l_h_f*1_2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添加正文，文字是您思想的提炼，为了最终演示发布的良好效果，请言简意赅的阐述观点。根据需要可酌情增减文字，以便观者准确理解您所传达的信息。文字是您思想的提炼，请言简的阐述观点。"/>
  <p:tag name="KSO_WM_UNIT_TEXT_FILL_FORE_SCHEMECOLOR_INDEX" val="1"/>
  <p:tag name="KSO_WM_UNIT_TEXT_FILL_TYPE" val="1"/>
  <p:tag name="KSO_WM_UNIT_TEXT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2.xml><?xml version="1.0" encoding="utf-8"?>
<p:tagLst xmlns:p="http://schemas.openxmlformats.org/presentationml/2006/main">
  <p:tag name="KSO_WM_DIAGRAM_VIRTUALLY_FRAME" val="{&quot;height&quot;:363.4,&quot;left&quot;:38.85,&quot;top&quot;:123.4,&quot;width&quot;:306.25}"/>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40492872_1*l_h_a*1_2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编辑添加你的项目标题"/>
  <p:tag name="KSO_WM_UNIT_TEXT_FILL_FORE_SCHEMECOLOR_INDEX" val="1"/>
  <p:tag name="KSO_WM_UNIT_TEXT_FILL_TYPE" val="1"/>
  <p:tag name="KSO_WM_UNIT_TEXT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40492872_1*l_h_i*1_2_1"/>
  <p:tag name="KSO_WM_TEMPLATE_CATEGORY" val="diagram"/>
  <p:tag name="KSO_WM_TEMPLATE_INDEX" val="4049287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4"/>
  <p:tag name="KSO_WM_DIAGRAM_VIRTUALLY_FRAME" val="{&quot;height&quot;:363.4,&quot;left&quot;:38.85,&quot;top&quot;:123.4,&quot;width&quot;:306.25}"/>
  <p:tag name="KSO_WM_DIAGRAM_MAX_ITEMCNT" val="6"/>
  <p:tag name="KSO_WM_DIAGRAM_MIN_ITEMCNT" val="2"/>
  <p:tag name="KSO_WM_DIAGRAM_COLOR_MATCH_VALUE" val="{&quot;shape&quot;:{&quot;fill&quot;:{&quot;solid&quot;:{&quot;brightness&quot;:0.4000000059604645,&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4.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55.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47401"/>
  <p:tag name="KSO_WM_TEMPLATE_SLIDE_ID" val="slide_c6189eb0a0adc534"/>
</p:tagLst>
</file>

<file path=ppt/tags/tag1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5438_1*l_h_a*1_1_1"/>
  <p:tag name="KSO_WM_TEMPLATE_CATEGORY" val="diagram"/>
  <p:tag name="KSO_WM_TEMPLATE_INDEX" val="2023543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添加项标题内容"/>
  <p:tag name="KSO_WM_UNIT_TEXT_FILL_FORE_SCHEMECOLOR_INDEX" val="1"/>
  <p:tag name="KSO_WM_UNIT_TEXT_FILL_TYPE" val="1"/>
  <p:tag name="KSO_WM_UNIT_TEXT_TYPE" val="1"/>
  <p:tag name="KSO_WM_DIAGRAM_MAX_ITEMCNT" val="3"/>
  <p:tag name="KSO_WM_DIAGRAM_MIN_ITEMCNT" val="2"/>
  <p:tag name="KSO_WM_DIAGRAM_VIRTUALLY_FRAME" val="{&quot;height&quot;:412.45,&quot;left&quot;:-641.5068503937008,&quot;top&quot;:97.75,&quot;width&quot;:964.55685039370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7.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58.xml><?xml version="1.0" encoding="utf-8"?>
<p:tagLst xmlns:p="http://schemas.openxmlformats.org/presentationml/2006/main">
  <p:tag name="KSO_WM_SLIDE_ID" val="custom20233272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3272"/>
  <p:tag name="KSO_WM_SLIDE_TYPE" val="text"/>
  <p:tag name="KSO_WM_SLIDE_SUBTYPE" val="picTxt"/>
  <p:tag name="KSO_WM_SLIDE_SIZE" val="408.189*333.15"/>
  <p:tag name="KSO_WM_SLIDE_POSITION" val="48.05*158.15"/>
  <p:tag name="KSO_WM_SLIDE_LAYOUT" val="a_l"/>
  <p:tag name="KSO_WM_SLIDE_LAYOUT_CNT" val="1_1"/>
  <p:tag name="KSO_WM_SPECIAL_SOURCE" val="bdnull"/>
  <p:tag name="KSO_WM_DIAGRAM_GROUP_CODE" val="l1-1"/>
  <p:tag name="KSO_WM_SLIDE_DIAGTYPE" val="l"/>
</p:tagLst>
</file>

<file path=ppt/tags/tag159.xml><?xml version="1.0" encoding="utf-8"?>
<p:tagLst xmlns:p="http://schemas.openxmlformats.org/presentationml/2006/main">
  <p:tag name="KSO_WM_DIAGRAM_VIRTUALLY_FRAME" val="{&quot;height&quot;:414.0106299212599,&quot;left&quot;:21,&quot;top&quot;:136.18937007874015,&quot;width&quot;:679}"/>
</p:tagLst>
</file>

<file path=ppt/tags/tag16.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4*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518"/>
  <p:tag name="KSO_WM_TEMPLATE_CATEGORY" val="custom"/>
</p:tagLst>
</file>

<file path=ppt/tags/tag160.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40492696_1*l_h_f*1_1_1"/>
  <p:tag name="KSO_WM_TEMPLATE_CATEGORY" val="diagram"/>
  <p:tag name="KSO_WM_TEMPLATE_INDEX" val="4049269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添加正文，文字是您思想的提炼，请言简意赅阐述内容。"/>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DIAGRAM_MAX_ITEMCNT" val="4"/>
  <p:tag name="KSO_WM_DIAGRAM_MIN_ITEMCNT" val="2"/>
  <p:tag name="KSO_WM_DIAGRAM_VIRTUALLY_FRAME" val="{&quot;height&quot;:414.0106299212599,&quot;left&quot;:21,&quot;top&quot;:136.18937007874015,&quot;width&quot;:679}"/>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40492696_1*l_h_i*1_1_1"/>
  <p:tag name="KSO_WM_TEMPLATE_CATEGORY" val="diagram"/>
  <p:tag name="KSO_WM_TEMPLATE_INDEX" val="4049269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14.0106299212599,&quot;left&quot;:21,&quot;top&quot;:136.18937007874015,&quot;width&quot;:67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2.xml><?xml version="1.0" encoding="utf-8"?>
<p:tagLst xmlns:p="http://schemas.openxmlformats.org/presentationml/2006/main">
  <p:tag name="KSO_WM_DIAGRAM_VIRTUALLY_FRAME" val="{&quot;height&quot;:414.0106299212599,&quot;left&quot;:21,&quot;top&quot;:136.18937007874015,&quot;width&quot;:679}"/>
</p:tagLst>
</file>

<file path=ppt/tags/tag163.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40492696_1*l_h_f*1_2_1"/>
  <p:tag name="KSO_WM_TEMPLATE_CATEGORY" val="diagram"/>
  <p:tag name="KSO_WM_TEMPLATE_INDEX" val="4049269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单击此处添加正文，文字是您思想的提炼，请简意的阐述您的观点。"/>
  <p:tag name="KSO_WM_UNIT_FILL_TYPE" val="1"/>
  <p:tag name="KSO_WM_UNIT_FILL_FORE_SCHEMECOLOR_INDEX" val="5"/>
  <p:tag name="KSO_WM_UNIT_FILL_FORE_SCHEMECOLOR_INDEX_BRIGHTNESS" val="0.6"/>
  <p:tag name="KSO_WM_UNIT_TEXT_FILL_FORE_SCHEMECOLOR_INDEX" val="1"/>
  <p:tag name="KSO_WM_UNIT_TEXT_FILL_TYPE" val="1"/>
  <p:tag name="KSO_WM_UNIT_TEXT_TYPE" val="1"/>
  <p:tag name="KSO_WM_DIAGRAM_MAX_ITEMCNT" val="4"/>
  <p:tag name="KSO_WM_DIAGRAM_MIN_ITEMCNT" val="2"/>
  <p:tag name="KSO_WM_DIAGRAM_VIRTUALLY_FRAME" val="{&quot;height&quot;:414.0106299212599,&quot;left&quot;:21,&quot;top&quot;:136.18937007874015,&quot;width&quot;:679}"/>
  <p:tag name="KSO_WM_DIAGRAM_COLOR_MATCH_VALUE" val="{&quot;shape&quot;:{&quot;fill&quot;:{&quot;solid&quot;:{&quot;brightness&quot;:0.6000000238418579,&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40492696_1*l_h_i*1_2_1"/>
  <p:tag name="KSO_WM_TEMPLATE_CATEGORY" val="diagram"/>
  <p:tag name="KSO_WM_TEMPLATE_INDEX" val="4049269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414.0106299212599,&quot;left&quot;:21,&quot;top&quot;:136.18937007874015,&quot;width&quot;:67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4000000059604645,&quot;colorType&quot;:1,&quot;foreColorIndex&quot;:10,&quot;pos&quot;:1,&quot;transparency&quot;:0}],&quot;type&quot;:3},&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5.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67.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68.xml><?xml version="1.0" encoding="utf-8"?>
<p:tagLst xmlns:p="http://schemas.openxmlformats.org/presentationml/2006/main">
  <p:tag name="KSO_WM_SLIDE_ID" val="custom20233272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3272"/>
  <p:tag name="KSO_WM_SLIDE_TYPE" val="text"/>
  <p:tag name="KSO_WM_SLIDE_SUBTYPE" val="picTxt"/>
  <p:tag name="KSO_WM_SLIDE_SIZE" val="408.189*333.15"/>
  <p:tag name="KSO_WM_SLIDE_POSITION" val="48.05*158.15"/>
  <p:tag name="KSO_WM_SLIDE_LAYOUT" val="a_l"/>
  <p:tag name="KSO_WM_SLIDE_LAYOUT_CNT" val="1_1"/>
  <p:tag name="KSO_WM_SPECIAL_SOURCE" val="bdnull"/>
  <p:tag name="KSO_WM_DIAGRAM_GROUP_CODE" val="l1-1"/>
  <p:tag name="KSO_WM_SLIDE_DIAGTYPE" val="l"/>
  <p:tag name="RESOURCE_RECORD_KEY" val="{&quot;65&quot;:[40490518],&quot;70&quot;:[3423836]}"/>
</p:tagLst>
</file>

<file path=ppt/tags/tag169.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7.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4*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TEMPLATE_INDEX" val="40490518"/>
  <p:tag name="KSO_WM_TEMPLATE_CATEGORY" val="custom"/>
</p:tagLst>
</file>

<file path=ppt/tags/tag17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71.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47401"/>
  <p:tag name="KSO_WM_TEMPLATE_SLIDE_ID" val="slide_c6189eb0a0adc534"/>
</p:tagLst>
</file>

<file path=ppt/tags/tag172.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7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74.xml><?xml version="1.0" encoding="utf-8"?>
<p:tagLst xmlns:p="http://schemas.openxmlformats.org/presentationml/2006/main">
  <p:tag name="TABLE_ENDDRAG_ORIGIN_RECT" val="475*214"/>
  <p:tag name="TABLE_ENDDRAG_RECT" val="87*325*475*214"/>
</p:tagLst>
</file>

<file path=ppt/tags/tag175.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7401"/>
  <p:tag name="KSO_WM_TEMPLATE_SLIDE_ID" val="slide_3f1f08a0234666f3"/>
</p:tagLst>
</file>

<file path=ppt/tags/tag176.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77.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7401"/>
  <p:tag name="KSO_WM_TEMPLATE_SLIDE_ID" val="slide_3f1f08a0234666f3"/>
</p:tagLst>
</file>

<file path=ppt/tags/tag178.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7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4*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TEMPLATE_INDEX" val="40490518"/>
  <p:tag name="KSO_WM_TEMPLATE_CATEGORY" val="custom"/>
</p:tagLst>
</file>

<file path=ppt/tags/tag180.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7401"/>
  <p:tag name="KSO_WM_TEMPLATE_SLIDE_ID" val="slide_3f1f08a0234666f3"/>
</p:tagLst>
</file>

<file path=ppt/tags/tag181.xml><?xml version="1.0" encoding="utf-8"?>
<p:tagLst xmlns:p="http://schemas.openxmlformats.org/presentationml/2006/main">
  <p:tag name="KSO_WM_BEAUTIFY_FLAG" val="#wm#"/>
  <p:tag name="KSO_WM_FIGMA_FLAG" val="#fgm#"/>
  <p:tag name="KSO_WM_UNIT_INDEX" val="1"/>
  <p:tag name="KSO_WM_UNIT_TYPE" val="a"/>
  <p:tag name="KSO_WM_LAYOUT_CHECK_HASH" val="5a822e2b7de852d4ef455094f26f58a45c9596dc"/>
  <p:tag name="KSO_WM_NEWLAYOUT_GROUP_ID" val="layout_34"/>
  <p:tag name="KSO_WM_NEWLAYOUT_ID" val="slide_c6189eb0a0adc534"/>
  <p:tag name="KSO_WM_UNIT_PRESET_TEXT" val="单击此处编辑母版标题样式"/>
  <p:tag name="KSO_WM_TAG_VERSION" val="3.0"/>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18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TEMPLATE_CATEGORY" val="custom"/>
  <p:tag name="KSO_WM_TEMPLATE_INDEX" val="40490518"/>
  <p:tag name="KSO_WM_UNIT_LAYERLEVEL" val="1"/>
  <p:tag name="KSO_WM_TAG_VERSION" val="3.0"/>
  <p:tag name="KSO_WM_BEAUTIFY_FLAG" val="#wm#"/>
  <p:tag name="KSO_WM_UNIT_VALUE" val="30"/>
  <p:tag name="KSO_WM_DIAGRAM_GROUP_CODE" val="l1-1"/>
  <p:tag name="KSO_WM_UNIT_PRESET_TEXT" val="单击此处编辑母版标题样式"/>
  <p:tag name="KSO_WM_UNIT_TEXT_TYPE" val="1"/>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47401"/>
  <p:tag name="KSO_WM_TEMPLATE_SLIDE_ID" val="slide_3f1f08a0234666f3"/>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0"/>
  <p:tag name="KSO_WM_UNIT_ID" val="diagram20231637_4*n_h_i*1_1_10"/>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80000001192092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1"/>
  <p:tag name="KSO_WM_UNIT_ID" val="diagram20231637_4*n_h_i*1_1_11"/>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1637_4*n_h_i*1_2_2"/>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1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637_4*n_h_h_f*1_2_5_1"/>
  <p:tag name="KSO_WM_TEMPLATE_CATEGORY" val="diagram"/>
  <p:tag name="KSO_WM_TEMPLATE_INDEX" val="2023163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637_4*n_h_h_f*1_2_1_1"/>
  <p:tag name="KSO_WM_TEMPLATE_CATEGORY" val="diagram"/>
  <p:tag name="KSO_WM_TEMPLATE_INDEX" val="2023163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4*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TEMPLATE_INDEX" val="40490518"/>
  <p:tag name="KSO_WM_TEMPLATE_CATEGORY" val="custom"/>
</p:tagLst>
</file>

<file path=ppt/tags/tag1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637_4*n_h_h_f*1_2_4_1"/>
  <p:tag name="KSO_WM_TEMPLATE_CATEGORY" val="diagram"/>
  <p:tag name="KSO_WM_TEMPLATE_INDEX" val="2023163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637_4*n_h_h_f*1_2_2_1"/>
  <p:tag name="KSO_WM_TEMPLATE_CATEGORY" val="diagram"/>
  <p:tag name="KSO_WM_TEMPLATE_INDEX" val="2023163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637_4*n_h_h_f*1_2_3_1"/>
  <p:tag name="KSO_WM_TEMPLATE_CATEGORY" val="diagram"/>
  <p:tag name="KSO_WM_TEMPLATE_INDEX" val="2023163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6"/>
  <p:tag name="KSO_WM_UNIT_ID" val="diagram20231637_4*n_h_i*1_1_6"/>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25,&quot;colorType&quot;:1,&quot;foreColorIndex&quot;:5,&quot;pos&quot;:0,&quot;transparency&quot;:0.699999988079071},{&quot;brightness&quot;:0.4000000059604645,&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7"/>
  <p:tag name="KSO_WM_UNIT_ID" val="diagram20231637_4*n_h_i*1_1_7"/>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25,&quot;colorType&quot;:1,&quot;foreColorIndex&quot;:5,&quot;pos&quot;:0,&quot;transparency&quot;:0.699999988079071},{&quot;brightness&quot;:0.6000000238418579,&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8"/>
  <p:tag name="KSO_WM_UNIT_ID" val="diagram20231637_4*n_h_i*1_1_8"/>
  <p:tag name="KSO_WM_TEMPLATE_CATEGORY" val="diagram"/>
  <p:tag name="KSO_WM_TEMPLATE_INDEX" val="20231637"/>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quot;colorType&quot;:2,&quot;pos&quot;:0,&quot;rgb&quot;:&quot;#ffffff&quot;,&quot;transparency&quot;:0},{&quot;brightness&quot;:0,&quot;colorType&quot;:2,&quot;pos&quot;:0.41999998688697815,&quot;rgb&quot;:&quot;#ffffff&quot;,&quot;transparency&quot;:1}],&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9"/>
  <p:tag name="KSO_WM_UNIT_ID" val="diagram20231637_4*n_h_i*1_1_9"/>
  <p:tag name="KSO_WM_TEMPLATE_CATEGORY" val="diagram"/>
  <p:tag name="KSO_WM_TEMPLATE_INDEX" val="20231637"/>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quot;colorType&quot;:2,&quot;pos&quot;:0,&quot;rgb&quot;:&quot;#ffffff&quot;,&quot;transparency&quot;:0},{&quot;brightness&quot;:0,&quot;colorType&quot;:2,&quot;pos&quot;:0.46000000834465027,&quot;rgb&quot;:&quot;#ffffff&quot;,&quot;transparency&quot;:1}],&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i*1_1_3"/>
  <p:tag name="KSO_WM_TEMPLATE_CATEGORY" val="diagram"/>
  <p:tag name="KSO_WM_TEMPLATE_INDEX" val="20231637"/>
  <p:tag name="KSO_WM_UNIT_LAYERLEVEL" val="1_1_1"/>
  <p:tag name="KSO_WM_TAG_VERSION" val="3.0"/>
  <p:tag name="KSO_WM_BEAUTIFY_FLAG" val="#wm#"/>
  <p:tag name="KSO_WM_UNIT_TYPE" val="n_h_i"/>
  <p:tag name="KSO_WM_UNIT_INDEX" val="1_1_3"/>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i*1_1_2"/>
  <p:tag name="KSO_WM_TEMPLATE_CATEGORY" val="diagram"/>
  <p:tag name="KSO_WM_TEMPLATE_INDEX" val="20231637"/>
  <p:tag name="KSO_WM_UNIT_LAYERLEVEL" val="1_1_1"/>
  <p:tag name="KSO_WM_TAG_VERSION" val="3.0"/>
  <p:tag name="KSO_WM_BEAUTIFY_FLAG" val="#wm#"/>
  <p:tag name="KSO_WM_UNIT_TYPE" val="n_h_i"/>
  <p:tag name="KSO_WM_UNIT_INDEX" val="1_1_2"/>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quot;colorType&quot;:1,&quot;foreColorIndex&quot;:5,&quot;pos&quot;:0,&quot;transparency&quot;:0},{&quot;brightness&quot;:0,&quot;colorType&quot;:1,&quot;foreColorIndex&quot;:6,&quot;pos&quot;:0.8590499758720398,&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i*1_1_5"/>
  <p:tag name="KSO_WM_TEMPLATE_CATEGORY" val="diagram"/>
  <p:tag name="KSO_WM_TEMPLATE_INDEX" val="20231637"/>
  <p:tag name="KSO_WM_UNIT_LAYERLEVEL" val="1_1_1"/>
  <p:tag name="KSO_WM_TAG_VERSION" val="3.0"/>
  <p:tag name="KSO_WM_BEAUTIFY_FLAG" val="#wm#"/>
  <p:tag name="KSO_WM_UNIT_TYPE" val="n_h_i"/>
  <p:tag name="KSO_WM_UNIT_INDEX" val="1_1_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800000011920929,&quot;colorType&quot;:1,&quot;foreColorIndex&quot;:5,&quot;pos&quot;:0.285290002822876,&quot;transparency&quot;:0.800000011920929},{&quot;brightness&quot;:0,&quot;colorType&quot;:1,&quot;foreColorIndex&quot;:5,&quot;pos&quot;:0.8571199774742126,&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INDEX" val="40490518"/>
  <p:tag name="KSO_WM_TEMPLATE_CATEGORY" val="custom"/>
</p:tagLst>
</file>

<file path=ppt/tags/tag2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i*1_1_4"/>
  <p:tag name="KSO_WM_TEMPLATE_CATEGORY" val="diagram"/>
  <p:tag name="KSO_WM_TEMPLATE_INDEX" val="20231637"/>
  <p:tag name="KSO_WM_UNIT_LAYERLEVEL" val="1_1_1"/>
  <p:tag name="KSO_WM_TAG_VERSION" val="3.0"/>
  <p:tag name="KSO_WM_BEAUTIFY_FLAG" val="#wm#"/>
  <p:tag name="KSO_WM_UNIT_TYPE" val="n_h_i"/>
  <p:tag name="KSO_WM_UNIT_INDEX" val="1_1_4"/>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37_4*n_h_a*1_1_1"/>
  <p:tag name="KSO_WM_TEMPLATE_CATEGORY" val="diagram"/>
  <p:tag name="KSO_WM_TEMPLATE_INDEX" val="20231637"/>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UNIT_TEXT_FILL_TYPE" val="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标题"/>
  <p:tag name="KSO_WM_UNIT_TEXT_TYPE" val="1"/>
  <p:tag name="KSO_WM_DIAGRAM_USE_COLOR_VALUE" val="{&quot;color_scheme&quot;:1,&quot;color_type&quot;:1,&quot;theme_color_indexes&quot;:[5,6,5,6,5,6]}"/>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h_i*1_2_2_1"/>
  <p:tag name="KSO_WM_TEMPLATE_CATEGORY" val="diagram"/>
  <p:tag name="KSO_WM_TEMPLATE_INDEX" val="20231637"/>
  <p:tag name="KSO_WM_UNIT_LAYERLEVEL" val="1_1_1_1"/>
  <p:tag name="KSO_WM_TAG_VERSION" val="3.0"/>
  <p:tag name="KSO_WM_BEAUTIFY_FLAG" val="#wm#"/>
  <p:tag name="KSO_WM_UNIT_SUBTYPE" val="d"/>
  <p:tag name="KSO_WM_UNIT_TYPE" val="n_h_h_i"/>
  <p:tag name="KSO_WM_UNIT_INDEX" val="1_2_2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h_i*1_2_4_1"/>
  <p:tag name="KSO_WM_TEMPLATE_CATEGORY" val="diagram"/>
  <p:tag name="KSO_WM_TEMPLATE_INDEX" val="20231637"/>
  <p:tag name="KSO_WM_UNIT_LAYERLEVEL" val="1_1_1_1"/>
  <p:tag name="KSO_WM_TAG_VERSION" val="3.0"/>
  <p:tag name="KSO_WM_BEAUTIFY_FLAG" val="#wm#"/>
  <p:tag name="KSO_WM_UNIT_SUBTYPE" val="d"/>
  <p:tag name="KSO_WM_UNIT_TYPE" val="n_h_h_i"/>
  <p:tag name="KSO_WM_UNIT_INDEX" val="1_2_4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h_i*1_2_3_1"/>
  <p:tag name="KSO_WM_TEMPLATE_CATEGORY" val="diagram"/>
  <p:tag name="KSO_WM_TEMPLATE_INDEX" val="20231637"/>
  <p:tag name="KSO_WM_UNIT_LAYERLEVEL" val="1_1_1_1"/>
  <p:tag name="KSO_WM_TAG_VERSION" val="3.0"/>
  <p:tag name="KSO_WM_BEAUTIFY_FLAG" val="#wm#"/>
  <p:tag name="KSO_WM_UNIT_SUBTYPE" val="d"/>
  <p:tag name="KSO_WM_UNIT_TYPE" val="n_h_h_i"/>
  <p:tag name="KSO_WM_UNIT_INDEX" val="1_2_3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4*n_h_h_i*1_2_5_1"/>
  <p:tag name="KSO_WM_TEMPLATE_CATEGORY" val="diagram"/>
  <p:tag name="KSO_WM_TEMPLATE_INDEX" val="20231637"/>
  <p:tag name="KSO_WM_UNIT_LAYERLEVEL" val="1_1_1_1"/>
  <p:tag name="KSO_WM_TAG_VERSION" val="3.0"/>
  <p:tag name="KSO_WM_BEAUTIFY_FLAG" val="#wm#"/>
  <p:tag name="KSO_WM_UNIT_SUBTYPE" val="d"/>
  <p:tag name="KSO_WM_UNIT_TYPE" val="n_h_h_i"/>
  <p:tag name="KSO_WM_UNIT_INDEX" val="1_2_5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2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7_4*n_h_h_i*1_2_1_1"/>
  <p:tag name="KSO_WM_TEMPLATE_CATEGORY" val="diagram"/>
  <p:tag name="KSO_WM_TEMPLATE_INDEX" val="20231637"/>
  <p:tag name="KSO_WM_UNIT_LAYERLEVEL" val="1_1_1_1"/>
  <p:tag name="KSO_WM_TAG_VERSION" val="3.0"/>
  <p:tag name="KSO_WM_UNIT_SUBTYPE" val="d"/>
  <p:tag name="KSO_WM_UNIT_TYPE" val="n_h_h_i"/>
  <p:tag name="KSO_WM_UNIT_INDEX" val="1_2_1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19.28889763779523,&quot;left&quot;:20.25,&quot;top&quot;:90.65,&quot;width&quot;:919.9}"/>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207.xml><?xml version="1.0" encoding="utf-8"?>
<p:tagLst xmlns:p="http://schemas.openxmlformats.org/presentationml/2006/main">
  <p:tag name="KSO_WM_SLIDE_CONTENT_ORIENTATION" val=""/>
  <p:tag name="KSO_WM_SLIDE_HAS_MASK" val="0"/>
  <p:tag name="KSO_WM_SLIDE_ITEM_CNT" val="5"/>
  <p:tag name="KSO_WM_SLIDE_TYPE" val="text"/>
  <p:tag name="KSO_WM_TEMPLATE_SUBCATEGORY" val="29"/>
  <p:tag name="KSO_WM_BEAUTIFY_FLAG" val="#wm#"/>
  <p:tag name="KSO_WM_TEMPLATE_FIGMA_ID" val="69796647401"/>
  <p:tag name="KSO_WM_TEMPLATE_SLIDE_ID" val="slide_fbd1737be693ef9a"/>
  <p:tag name="RESOURCE_RECORD_KEY" val="{&quot;65&quot;:[40490518],&quot;70&quot;:[3318893,3318869,3319302]}"/>
</p:tagLst>
</file>

<file path=ppt/tags/tag20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209.xml><?xml version="1.0" encoding="utf-8"?>
<p:tagLst xmlns:p="http://schemas.openxmlformats.org/presentationml/2006/main">
  <p:tag name="RESOURCE_RECORD_KEY" val="{&quot;29&quot;:[50052700,50000077,50000059,50000047],&quot;65&quot;:[40490518],&quot;70&quot;:[3423836]}"/>
  <p:tag name="COMMONDATA" val="eyJjb3VudCI6MiwiaGRpZCI6ImE3MzJiMTA5YTFhMmMxN2MyZWFmZmFiNjJjM2YyY2NmIiwidXNlckNvdW50IjoyfQ=="/>
</p:tagLst>
</file>

<file path=ppt/tags/tag2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2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2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2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7*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INDEX" val="40490518"/>
  <p:tag name="KSO_WM_TEMPLATE_CATEGORY" val="custom"/>
</p:tagLst>
</file>

<file path=ppt/tags/tag3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8*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3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3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40490518"/>
  <p:tag name="KSO_WM_TEMPLATE_CATEGORY" val="custom"/>
</p:tagLst>
</file>

<file path=ppt/tags/tag3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0.xml><?xml version="1.0" encoding="utf-8"?>
<p:tagLst xmlns:p="http://schemas.openxmlformats.org/presentationml/2006/main">
  <p:tag name="KSO_WM_UNIT_PLACING_PICTURE_USER_VIEWPORT" val="{&quot;height&quot;:11040,&quot;width&quot;:19584}"/>
</p:tagLst>
</file>

<file path=ppt/tags/tag41.xml><?xml version="1.0" encoding="utf-8"?>
<p:tagLst xmlns:p="http://schemas.openxmlformats.org/presentationml/2006/main">
  <p:tag name="KSO_WM_UNIT_TYPE" val="i"/>
  <p:tag name="KSO_WM_UNIT_INDEX" val="17"/>
  <p:tag name="KSO_WM_BEAUTIFY_FLAG" val="#wm#"/>
  <p:tag name="KSO_WM_TAG_VERSION" val="3.0"/>
  <p:tag name="KSO_WM_UNIT_ID" val="_9*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5.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9becb610c83afebef89da07e7e98edb7267cd563"/>
  <p:tag name="KSO_WM_NEWLAYOUT_ID" val="3686"/>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6.xml><?xml version="1.0" encoding="utf-8"?>
<p:tagLst xmlns:p="http://schemas.openxmlformats.org/presentationml/2006/main">
  <p:tag name="KSO_WM_UNIT_TYPE" val="f"/>
  <p:tag name="KSO_WM_BEAUTIFY_FLAG" val="#wm#"/>
  <p:tag name="KSO_WM_FIGMA_FLAG" val="#fgm#"/>
  <p:tag name="KSO_WM_UNIT_INDEX" val="2"/>
  <p:tag name="KSO_WM_UNIT_SUBTYPE" val="b"/>
  <p:tag name="KSO_WM_UNIT_TEXT_TYPE" val="1"/>
  <p:tag name="KSO_WM_UNIT_ID" val="_9*f*2"/>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7.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8.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49.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0.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1.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2.xml><?xml version="1.0" encoding="utf-8"?>
<p:tagLst xmlns:p="http://schemas.openxmlformats.org/presentationml/2006/main">
  <p:tag name="KSO_WM_UNIT_ID" val="_10*i*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YPE" val="i"/>
  <p:tag name="KSO_WM_UNIT_INDEX" val="6"/>
  <p:tag name="KSO_WM_TEMPLATE_INDEX" val="40490518"/>
  <p:tag name="KSO_WM_TEMPLATE_CATEGORY" val="custom"/>
</p:tagLst>
</file>

<file path=ppt/tags/tag5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5.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d173baa7bc92076270ad839d6b4fe73ad9806292"/>
  <p:tag name="KSO_WM_NEWLAYOUT_ID" val="3694"/>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6.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8.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59.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 name="KSO_WM_TEMPLATE_INDEX" val="40490518"/>
  <p:tag name="KSO_WM_TEMPLATE_CATEGORY" val="custom"/>
</p:tagLst>
</file>

<file path=ppt/tags/tag60.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1.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2.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3.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4.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5.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6.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69.xml><?xml version="1.0" encoding="utf-8"?>
<p:tagLst xmlns:p="http://schemas.openxmlformats.org/presentationml/2006/main">
  <p:tag name="KSO_WM_UNIT_TYPE" val="b"/>
  <p:tag name="KSO_WM_BEAUTIFY_FLAG" val="#wm#"/>
  <p:tag name="KSO_WM_FIGMA_FLAG" val="#fgm#"/>
  <p:tag name="KSO_WM_UNIT_INDEX" val="1"/>
  <p:tag name="KSO_WM_UNIT_TEXT_TYPE" val="1"/>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7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8306d3c1780ca7f9ac816e3e2df1ca8f8088adf5"/>
  <p:tag name="KSO_WM_NEWLAYOUT_ID" val="3698"/>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71.xml><?xml version="1.0" encoding="utf-8"?>
<p:tagLst xmlns:p="http://schemas.openxmlformats.org/presentationml/2006/main">
  <p:tag name="KSO_WM_UNIT_ID" val="_10*i*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YPE" val="i"/>
  <p:tag name="KSO_WM_UNIT_INDEX" val="6"/>
  <p:tag name="KSO_WM_TEMPLATE_INDEX" val="40490518"/>
  <p:tag name="KSO_WM_TEMPLATE_CATEGORY" val="custom"/>
</p:tagLst>
</file>

<file path=ppt/tags/tag7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5.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76.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c5e2e4e11a5333c17749d0219204d1f1fc6cee89"/>
  <p:tag name="KSO_WM_NEWLAYOUT_GROUP_ID" val="layout_1-5"/>
  <p:tag name="KSO_WM_NEWLAYOUT_ID" val="slide_61223ae7a7f7aefc"/>
</p:tagLst>
</file>

<file path=ppt/tags/tag77.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7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7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80.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8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8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83.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8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8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86.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8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8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8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518"/>
  <p:tag name="KSO_WM_TEMPLATE_CATEGORY" val="custo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简约风蓝白色几何通用模板">
  <a:themeElements>
    <a:clrScheme name="自定义 152">
      <a:dk1>
        <a:srgbClr val="000000"/>
      </a:dk1>
      <a:lt1>
        <a:srgbClr val="FFFFFF"/>
      </a:lt1>
      <a:dk2>
        <a:srgbClr val="00275C"/>
      </a:dk2>
      <a:lt2>
        <a:srgbClr val="F8F8F8"/>
      </a:lt2>
      <a:accent1>
        <a:srgbClr val="3589FF"/>
      </a:accent1>
      <a:accent2>
        <a:srgbClr val="7582FF"/>
      </a:accent2>
      <a:accent3>
        <a:srgbClr val="9B69FF"/>
      </a:accent3>
      <a:accent4>
        <a:srgbClr val="00ACE2"/>
      </a:accent4>
      <a:accent5>
        <a:srgbClr val="00C0CC"/>
      </a:accent5>
      <a:accent6>
        <a:srgbClr val="00CABA"/>
      </a:accent6>
      <a:hlink>
        <a:srgbClr val="0563C1"/>
      </a:hlink>
      <a:folHlink>
        <a:srgbClr val="954F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5548</Words>
  <Application>WPS 演示</Application>
  <PresentationFormat>宽屏</PresentationFormat>
  <Paragraphs>905</Paragraphs>
  <Slides>12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Arial</vt:lpstr>
      <vt:lpstr>宋体</vt:lpstr>
      <vt:lpstr>Wingdings</vt:lpstr>
      <vt:lpstr>微软雅黑</vt:lpstr>
      <vt:lpstr>仿宋</vt:lpstr>
      <vt:lpstr>Times New Roman</vt:lpstr>
      <vt:lpstr>Arial Unicode MS</vt:lpstr>
      <vt:lpstr>Calibri</vt:lpstr>
      <vt:lpstr>简约风蓝白色几何通用模板</vt:lpstr>
      <vt:lpstr>洪江区国土空间总体规划动态维护方案  </vt:lpstr>
      <vt:lpstr>编制背景</vt:lpstr>
      <vt:lpstr>研究范围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动态维护实施保障</vt:lpstr>
      <vt:lpstr>意见收集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焦作市动态调整方案</dc:title>
  <dc:creator>Admin</dc:creator>
  <cp:lastModifiedBy>加油o1419178981</cp:lastModifiedBy>
  <cp:revision>453</cp:revision>
  <dcterms:created xsi:type="dcterms:W3CDTF">2026-01-17T02:49:00Z</dcterms:created>
  <dcterms:modified xsi:type="dcterms:W3CDTF">2026-05-26T02:11:52Z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05260E96AF3A4CDDBA19034B3BEBAA55_13</vt:lpwstr>
  </property>
  <property fmtid="{D5CDD505-2E9C-101B-9397-08002B2CF9AE}" pid="4" name="KSOTemplateUUID">
    <vt:lpwstr>v1.0_ai_69796627402</vt:lpwstr>
  </property>
</Properties>
</file>